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7" r:id="rId5"/>
    <p:sldId id="258" r:id="rId6"/>
    <p:sldId id="270" r:id="rId7"/>
    <p:sldId id="260" r:id="rId8"/>
    <p:sldId id="259" r:id="rId9"/>
    <p:sldId id="261" r:id="rId10"/>
    <p:sldId id="262" r:id="rId11"/>
    <p:sldId id="263" r:id="rId12"/>
    <p:sldId id="264" r:id="rId13"/>
    <p:sldId id="265" r:id="rId14"/>
    <p:sldId id="266" r:id="rId15"/>
    <p:sldId id="267" r:id="rId16"/>
    <p:sldId id="268" r:id="rId17"/>
    <p:sldId id="26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567C"/>
    <a:srgbClr val="DEAFC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31935-992B-4982-9C80-07E417BB29A7}" v="66" dt="2022-10-07T06:53:43.612"/>
    <p1510:client id="{291DA6D1-87EF-413D-910B-D510D1BF8269}" v="2" dt="2022-10-07T09:13:10.935"/>
    <p1510:client id="{2FBD1CE6-A8DA-472E-AE28-E45F4A404670}" v="274" dt="2022-10-06T17:44:53.153"/>
    <p1510:client id="{674ED1AD-3A3A-462C-BBB5-1491F0AF62C1}" v="47" dt="2022-10-07T16:41:47.541"/>
    <p1510:client id="{73B8626E-7FD3-421A-9352-BF403101D88A}" v="104" dt="2022-10-07T05:42:27.907"/>
    <p1510:client id="{9A8528E1-DCED-4D92-A1EC-4595FAF1A3E4}" v="298" dt="2022-10-06T17:54:08.462"/>
    <p1510:client id="{A1EAFCE4-7134-416E-9C7E-53812914EEBA}" v="269" dt="2022-10-06T16:48:39.545"/>
    <p1510:client id="{B2BA4DB5-A4E0-4CE8-A959-09377AF1E1D8}" v="364" dt="2022-10-06T17:27:52.816"/>
    <p1510:client id="{BF011A6D-572B-4A9E-B2F1-CD3CA34DDFA2}" v="35" dt="2022-10-07T09:07:33.027"/>
    <p1510:client id="{C615F9C1-420D-43A3-AB48-74D9A87231A0}" v="23" vWet="25" dt="2022-10-07T09:13:03.558"/>
    <p1510:client id="{D08F89C5-DE71-48A0-B0BE-01284A0EB2CA}" v="5" dt="2022-10-06T17:37:39.527"/>
    <p1510:client id="{E8E8C43E-4C68-4E83-91A1-022901295BB1}" v="139" dt="2022-10-07T17:04:21.6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69" autoAdjust="0"/>
  </p:normalViewPr>
  <p:slideViewPr>
    <p:cSldViewPr snapToGrid="0">
      <p:cViewPr varScale="1">
        <p:scale>
          <a:sx n="107" d="100"/>
          <a:sy n="107" d="100"/>
        </p:scale>
        <p:origin x="108" y="88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ENG DONGDONG#" userId="S::dzheng004@e.ntu.edu.sg::accddb57-e83d-4f0a-8f1b-6391adcf56fa" providerId="AD" clId="Web-{ED4AA281-CB27-426E-B839-7584E42232F1}"/>
    <pc:docChg chg="modSld">
      <pc:chgData name="#ZHENG DONGDONG#" userId="S::dzheng004@e.ntu.edu.sg::accddb57-e83d-4f0a-8f1b-6391adcf56fa" providerId="AD" clId="Web-{ED4AA281-CB27-426E-B839-7584E42232F1}" dt="2022-10-05T12:50:23.900" v="213" actId="14100"/>
      <pc:docMkLst>
        <pc:docMk/>
      </pc:docMkLst>
      <pc:sldChg chg="addSp modSp">
        <pc:chgData name="#ZHENG DONGDONG#" userId="S::dzheng004@e.ntu.edu.sg::accddb57-e83d-4f0a-8f1b-6391adcf56fa" providerId="AD" clId="Web-{ED4AA281-CB27-426E-B839-7584E42232F1}" dt="2022-10-05T12:49:29.555" v="206" actId="14100"/>
        <pc:sldMkLst>
          <pc:docMk/>
          <pc:sldMk cId="1457881263" sldId="262"/>
        </pc:sldMkLst>
        <pc:spChg chg="add mod">
          <ac:chgData name="#ZHENG DONGDONG#" userId="S::dzheng004@e.ntu.edu.sg::accddb57-e83d-4f0a-8f1b-6391adcf56fa" providerId="AD" clId="Web-{ED4AA281-CB27-426E-B839-7584E42232F1}" dt="2022-10-05T12:49:29.555" v="206" actId="14100"/>
          <ac:spMkLst>
            <pc:docMk/>
            <pc:sldMk cId="1457881263" sldId="262"/>
            <ac:spMk id="7" creationId="{5038208C-A320-CF8A-DA5F-015D5E0F8AC0}"/>
          </ac:spMkLst>
        </pc:spChg>
        <pc:picChg chg="add mod">
          <ac:chgData name="#ZHENG DONGDONG#" userId="S::dzheng004@e.ntu.edu.sg::accddb57-e83d-4f0a-8f1b-6391adcf56fa" providerId="AD" clId="Web-{ED4AA281-CB27-426E-B839-7584E42232F1}" dt="2022-10-05T12:40:19.020" v="4" actId="14100"/>
          <ac:picMkLst>
            <pc:docMk/>
            <pc:sldMk cId="1457881263" sldId="262"/>
            <ac:picMk id="5" creationId="{9A98260F-92CE-FFE9-F8C7-3CE5E26A3948}"/>
          </ac:picMkLst>
        </pc:picChg>
      </pc:sldChg>
      <pc:sldChg chg="addSp modSp">
        <pc:chgData name="#ZHENG DONGDONG#" userId="S::dzheng004@e.ntu.edu.sg::accddb57-e83d-4f0a-8f1b-6391adcf56fa" providerId="AD" clId="Web-{ED4AA281-CB27-426E-B839-7584E42232F1}" dt="2022-10-05T12:50:23.900" v="213" actId="14100"/>
        <pc:sldMkLst>
          <pc:docMk/>
          <pc:sldMk cId="3694236904" sldId="263"/>
        </pc:sldMkLst>
        <pc:spChg chg="add mod">
          <ac:chgData name="#ZHENG DONGDONG#" userId="S::dzheng004@e.ntu.edu.sg::accddb57-e83d-4f0a-8f1b-6391adcf56fa" providerId="AD" clId="Web-{ED4AA281-CB27-426E-B839-7584E42232F1}" dt="2022-10-05T12:49:51.821" v="208" actId="20577"/>
          <ac:spMkLst>
            <pc:docMk/>
            <pc:sldMk cId="3694236904" sldId="263"/>
            <ac:spMk id="6" creationId="{846A7134-9EA7-08F9-7BDE-4DA8C2ECD6CA}"/>
          </ac:spMkLst>
        </pc:spChg>
        <pc:picChg chg="add mod">
          <ac:chgData name="#ZHENG DONGDONG#" userId="S::dzheng004@e.ntu.edu.sg::accddb57-e83d-4f0a-8f1b-6391adcf56fa" providerId="AD" clId="Web-{ED4AA281-CB27-426E-B839-7584E42232F1}" dt="2022-10-05T12:50:23.900" v="213" actId="14100"/>
          <ac:picMkLst>
            <pc:docMk/>
            <pc:sldMk cId="3694236904" sldId="263"/>
            <ac:picMk id="7" creationId="{5BDEFB6D-B001-14A5-D79E-22C39DEE1D26}"/>
          </ac:picMkLst>
        </pc:picChg>
      </pc:sldChg>
    </pc:docChg>
  </pc:docChgLst>
  <pc:docChgLst>
    <pc:chgData name="#GOH, PEI XUAN#" userId="S::pgoh021@e.ntu.edu.sg::2da3503b-fdfa-4fa0-9a0c-29835bf4133b" providerId="AD" clId="Web-{AC4C4ABB-F791-40E2-A053-42FC59C39BAE}"/>
    <pc:docChg chg="modSld">
      <pc:chgData name="#GOH, PEI XUAN#" userId="S::pgoh021@e.ntu.edu.sg::2da3503b-fdfa-4fa0-9a0c-29835bf4133b" providerId="AD" clId="Web-{AC4C4ABB-F791-40E2-A053-42FC59C39BAE}" dt="2022-10-02T18:09:30.898" v="8" actId="1076"/>
      <pc:docMkLst>
        <pc:docMk/>
      </pc:docMkLst>
      <pc:sldChg chg="modSp">
        <pc:chgData name="#GOH, PEI XUAN#" userId="S::pgoh021@e.ntu.edu.sg::2da3503b-fdfa-4fa0-9a0c-29835bf4133b" providerId="AD" clId="Web-{AC4C4ABB-F791-40E2-A053-42FC59C39BAE}" dt="2022-10-02T18:09:30.898" v="8" actId="1076"/>
        <pc:sldMkLst>
          <pc:docMk/>
          <pc:sldMk cId="3938220704" sldId="258"/>
        </pc:sldMkLst>
        <pc:spChg chg="mod">
          <ac:chgData name="#GOH, PEI XUAN#" userId="S::pgoh021@e.ntu.edu.sg::2da3503b-fdfa-4fa0-9a0c-29835bf4133b" providerId="AD" clId="Web-{AC4C4ABB-F791-40E2-A053-42FC59C39BAE}" dt="2022-10-02T18:08:27.287" v="4" actId="1076"/>
          <ac:spMkLst>
            <pc:docMk/>
            <pc:sldMk cId="3938220704" sldId="258"/>
            <ac:spMk id="13" creationId="{61BA7C62-AAD9-1945-BEBD-50956DF0D0FA}"/>
          </ac:spMkLst>
        </pc:spChg>
        <pc:grpChg chg="mod">
          <ac:chgData name="#GOH, PEI XUAN#" userId="S::pgoh021@e.ntu.edu.sg::2da3503b-fdfa-4fa0-9a0c-29835bf4133b" providerId="AD" clId="Web-{AC4C4ABB-F791-40E2-A053-42FC59C39BAE}" dt="2022-10-02T18:08:17.302" v="3" actId="1076"/>
          <ac:grpSpMkLst>
            <pc:docMk/>
            <pc:sldMk cId="3938220704" sldId="258"/>
            <ac:grpSpMk id="15" creationId="{00000000-0000-0000-0000-000000000000}"/>
          </ac:grpSpMkLst>
        </pc:grpChg>
        <pc:picChg chg="mod">
          <ac:chgData name="#GOH, PEI XUAN#" userId="S::pgoh021@e.ntu.edu.sg::2da3503b-fdfa-4fa0-9a0c-29835bf4133b" providerId="AD" clId="Web-{AC4C4ABB-F791-40E2-A053-42FC59C39BAE}" dt="2022-10-02T18:09:30.898" v="8" actId="1076"/>
          <ac:picMkLst>
            <pc:docMk/>
            <pc:sldMk cId="3938220704" sldId="258"/>
            <ac:picMk id="2050" creationId="{00000000-0000-0000-0000-000000000000}"/>
          </ac:picMkLst>
        </pc:picChg>
      </pc:sldChg>
    </pc:docChg>
  </pc:docChgLst>
  <pc:docChgLst>
    <pc:chgData name="#GOH, PEI XUAN#" userId="S::pgoh021@e.ntu.edu.sg::2da3503b-fdfa-4fa0-9a0c-29835bf4133b" providerId="AD" clId="Web-{02331935-992B-4982-9C80-07E417BB29A7}"/>
    <pc:docChg chg="modSld">
      <pc:chgData name="#GOH, PEI XUAN#" userId="S::pgoh021@e.ntu.edu.sg::2da3503b-fdfa-4fa0-9a0c-29835bf4133b" providerId="AD" clId="Web-{02331935-992B-4982-9C80-07E417BB29A7}" dt="2022-10-07T06:53:43.612" v="37" actId="1076"/>
      <pc:docMkLst>
        <pc:docMk/>
      </pc:docMkLst>
      <pc:sldChg chg="addSp modSp">
        <pc:chgData name="#GOH, PEI XUAN#" userId="S::pgoh021@e.ntu.edu.sg::2da3503b-fdfa-4fa0-9a0c-29835bf4133b" providerId="AD" clId="Web-{02331935-992B-4982-9C80-07E417BB29A7}" dt="2022-10-07T06:53:43.612" v="37" actId="1076"/>
        <pc:sldMkLst>
          <pc:docMk/>
          <pc:sldMk cId="2816587454" sldId="270"/>
        </pc:sldMkLst>
        <pc:spChg chg="add mod">
          <ac:chgData name="#GOH, PEI XUAN#" userId="S::pgoh021@e.ntu.edu.sg::2da3503b-fdfa-4fa0-9a0c-29835bf4133b" providerId="AD" clId="Web-{02331935-992B-4982-9C80-07E417BB29A7}" dt="2022-10-07T06:52:59.642" v="30" actId="20577"/>
          <ac:spMkLst>
            <pc:docMk/>
            <pc:sldMk cId="2816587454" sldId="270"/>
            <ac:spMk id="4" creationId="{90130D06-F47E-5179-4FE6-A85C733616E8}"/>
          </ac:spMkLst>
        </pc:spChg>
        <pc:spChg chg="mod">
          <ac:chgData name="#GOH, PEI XUAN#" userId="S::pgoh021@e.ntu.edu.sg::2da3503b-fdfa-4fa0-9a0c-29835bf4133b" providerId="AD" clId="Web-{02331935-992B-4982-9C80-07E417BB29A7}" dt="2022-10-07T06:52:22.595" v="4" actId="20577"/>
          <ac:spMkLst>
            <pc:docMk/>
            <pc:sldMk cId="2816587454" sldId="270"/>
            <ac:spMk id="14" creationId="{2587D894-8427-D838-8138-65446A738470}"/>
          </ac:spMkLst>
        </pc:spChg>
        <pc:picChg chg="add mod">
          <ac:chgData name="#GOH, PEI XUAN#" userId="S::pgoh021@e.ntu.edu.sg::2da3503b-fdfa-4fa0-9a0c-29835bf4133b" providerId="AD" clId="Web-{02331935-992B-4982-9C80-07E417BB29A7}" dt="2022-10-07T06:53:43.612" v="37" actId="1076"/>
          <ac:picMkLst>
            <pc:docMk/>
            <pc:sldMk cId="2816587454" sldId="270"/>
            <ac:picMk id="2" creationId="{5EE61C98-434B-0EA6-D4C0-A5F15A0B4F47}"/>
          </ac:picMkLst>
        </pc:picChg>
        <pc:picChg chg="add mod">
          <ac:chgData name="#GOH, PEI XUAN#" userId="S::pgoh021@e.ntu.edu.sg::2da3503b-fdfa-4fa0-9a0c-29835bf4133b" providerId="AD" clId="Web-{02331935-992B-4982-9C80-07E417BB29A7}" dt="2022-10-07T06:53:42.581" v="36" actId="1076"/>
          <ac:picMkLst>
            <pc:docMk/>
            <pc:sldMk cId="2816587454" sldId="270"/>
            <ac:picMk id="9" creationId="{F2DF8E6C-552E-176F-A278-0CF625CD7D4A}"/>
          </ac:picMkLst>
        </pc:picChg>
      </pc:sldChg>
    </pc:docChg>
  </pc:docChgLst>
  <pc:docChgLst>
    <pc:chgData name="#LI YIQI#" userId="S::yli127@e.ntu.edu.sg::b62ab8aa-cbb8-43b4-84d6-590e35bb1c30" providerId="AD" clId="Web-{452F1E32-89B2-4716-BF5B-093D9F52E298}"/>
    <pc:docChg chg="modSld">
      <pc:chgData name="#LI YIQI#" userId="S::yli127@e.ntu.edu.sg::b62ab8aa-cbb8-43b4-84d6-590e35bb1c30" providerId="AD" clId="Web-{452F1E32-89B2-4716-BF5B-093D9F52E298}" dt="2022-10-04T15:15:12.762" v="1" actId="20577"/>
      <pc:docMkLst>
        <pc:docMk/>
      </pc:docMkLst>
      <pc:sldChg chg="modSp">
        <pc:chgData name="#LI YIQI#" userId="S::yli127@e.ntu.edu.sg::b62ab8aa-cbb8-43b4-84d6-590e35bb1c30" providerId="AD" clId="Web-{452F1E32-89B2-4716-BF5B-093D9F52E298}" dt="2022-10-04T15:15:12.762" v="1" actId="20577"/>
        <pc:sldMkLst>
          <pc:docMk/>
          <pc:sldMk cId="2807313972" sldId="264"/>
        </pc:sldMkLst>
        <pc:spChg chg="mod">
          <ac:chgData name="#LI YIQI#" userId="S::yli127@e.ntu.edu.sg::b62ab8aa-cbb8-43b4-84d6-590e35bb1c30" providerId="AD" clId="Web-{452F1E32-89B2-4716-BF5B-093D9F52E298}" dt="2022-10-04T15:15:12.762" v="1" actId="20577"/>
          <ac:spMkLst>
            <pc:docMk/>
            <pc:sldMk cId="2807313972" sldId="264"/>
            <ac:spMk id="9" creationId="{CEF54D2E-4DC5-8A56-11C9-889ECAC2B5E6}"/>
          </ac:spMkLst>
        </pc:spChg>
      </pc:sldChg>
    </pc:docChg>
  </pc:docChgLst>
  <pc:docChgLst>
    <pc:chgData name="#GOH, PEI XUAN#" userId="S::pgoh021@e.ntu.edu.sg::2da3503b-fdfa-4fa0-9a0c-29835bf4133b" providerId="AD" clId="Web-{B2BA4DB5-A4E0-4CE8-A959-09377AF1E1D8}"/>
    <pc:docChg chg="modSld">
      <pc:chgData name="#GOH, PEI XUAN#" userId="S::pgoh021@e.ntu.edu.sg::2da3503b-fdfa-4fa0-9a0c-29835bf4133b" providerId="AD" clId="Web-{B2BA4DB5-A4E0-4CE8-A959-09377AF1E1D8}" dt="2022-10-06T17:27:52.816" v="277"/>
      <pc:docMkLst>
        <pc:docMk/>
      </pc:docMkLst>
      <pc:sldChg chg="addSp delSp modSp">
        <pc:chgData name="#GOH, PEI XUAN#" userId="S::pgoh021@e.ntu.edu.sg::2da3503b-fdfa-4fa0-9a0c-29835bf4133b" providerId="AD" clId="Web-{B2BA4DB5-A4E0-4CE8-A959-09377AF1E1D8}" dt="2022-10-06T17:27:52.816" v="277"/>
        <pc:sldMkLst>
          <pc:docMk/>
          <pc:sldMk cId="3467162332" sldId="268"/>
        </pc:sldMkLst>
        <pc:spChg chg="add del mod">
          <ac:chgData name="#GOH, PEI XUAN#" userId="S::pgoh021@e.ntu.edu.sg::2da3503b-fdfa-4fa0-9a0c-29835bf4133b" providerId="AD" clId="Web-{B2BA4DB5-A4E0-4CE8-A959-09377AF1E1D8}" dt="2022-10-06T17:27:52.816" v="277"/>
          <ac:spMkLst>
            <pc:docMk/>
            <pc:sldMk cId="3467162332" sldId="268"/>
            <ac:spMk id="2" creationId="{3E29519E-C452-9F18-8BBA-59E3E611681A}"/>
          </ac:spMkLst>
        </pc:spChg>
        <pc:spChg chg="add mod">
          <ac:chgData name="#GOH, PEI XUAN#" userId="S::pgoh021@e.ntu.edu.sg::2da3503b-fdfa-4fa0-9a0c-29835bf4133b" providerId="AD" clId="Web-{B2BA4DB5-A4E0-4CE8-A959-09377AF1E1D8}" dt="2022-10-06T17:27:37.706" v="276" actId="20577"/>
          <ac:spMkLst>
            <pc:docMk/>
            <pc:sldMk cId="3467162332" sldId="268"/>
            <ac:spMk id="7" creationId="{BF41C883-53E0-1B64-68D8-EDE36577AB5E}"/>
          </ac:spMkLst>
        </pc:spChg>
        <pc:spChg chg="add mod">
          <ac:chgData name="#GOH, PEI XUAN#" userId="S::pgoh021@e.ntu.edu.sg::2da3503b-fdfa-4fa0-9a0c-29835bf4133b" providerId="AD" clId="Web-{B2BA4DB5-A4E0-4CE8-A959-09377AF1E1D8}" dt="2022-10-06T17:24:00.027" v="204" actId="14100"/>
          <ac:spMkLst>
            <pc:docMk/>
            <pc:sldMk cId="3467162332" sldId="268"/>
            <ac:spMk id="14" creationId="{682B781E-5297-799B-401B-0E82A2C7F7BF}"/>
          </ac:spMkLst>
        </pc:spChg>
        <pc:spChg chg="add mod">
          <ac:chgData name="#GOH, PEI XUAN#" userId="S::pgoh021@e.ntu.edu.sg::2da3503b-fdfa-4fa0-9a0c-29835bf4133b" providerId="AD" clId="Web-{B2BA4DB5-A4E0-4CE8-A959-09377AF1E1D8}" dt="2022-10-06T17:11:31.098" v="108" actId="1076"/>
          <ac:spMkLst>
            <pc:docMk/>
            <pc:sldMk cId="3467162332" sldId="268"/>
            <ac:spMk id="16" creationId="{52402BBB-EF21-F3A7-A77F-91817D1B55B4}"/>
          </ac:spMkLst>
        </pc:spChg>
        <pc:spChg chg="add mod">
          <ac:chgData name="#GOH, PEI XUAN#" userId="S::pgoh021@e.ntu.edu.sg::2da3503b-fdfa-4fa0-9a0c-29835bf4133b" providerId="AD" clId="Web-{B2BA4DB5-A4E0-4CE8-A959-09377AF1E1D8}" dt="2022-10-06T17:22:46.213" v="188" actId="14100"/>
          <ac:spMkLst>
            <pc:docMk/>
            <pc:sldMk cId="3467162332" sldId="268"/>
            <ac:spMk id="23" creationId="{43396898-1C56-01BA-16D2-9979F6FD5731}"/>
          </ac:spMkLst>
        </pc:spChg>
        <pc:spChg chg="add mod">
          <ac:chgData name="#GOH, PEI XUAN#" userId="S::pgoh021@e.ntu.edu.sg::2da3503b-fdfa-4fa0-9a0c-29835bf4133b" providerId="AD" clId="Web-{B2BA4DB5-A4E0-4CE8-A959-09377AF1E1D8}" dt="2022-10-06T17:24:27.075" v="213" actId="14100"/>
          <ac:spMkLst>
            <pc:docMk/>
            <pc:sldMk cId="3467162332" sldId="268"/>
            <ac:spMk id="28" creationId="{5FB9D9E6-5599-4274-5107-4322BBDCB556}"/>
          </ac:spMkLst>
        </pc:spChg>
        <pc:spChg chg="add mod">
          <ac:chgData name="#GOH, PEI XUAN#" userId="S::pgoh021@e.ntu.edu.sg::2da3503b-fdfa-4fa0-9a0c-29835bf4133b" providerId="AD" clId="Web-{B2BA4DB5-A4E0-4CE8-A959-09377AF1E1D8}" dt="2022-10-06T17:22:12.087" v="179" actId="20577"/>
          <ac:spMkLst>
            <pc:docMk/>
            <pc:sldMk cId="3467162332" sldId="268"/>
            <ac:spMk id="31" creationId="{B98589FA-FE1A-729A-EBC7-90D593390769}"/>
          </ac:spMkLst>
        </pc:spChg>
        <pc:spChg chg="add mod">
          <ac:chgData name="#GOH, PEI XUAN#" userId="S::pgoh021@e.ntu.edu.sg::2da3503b-fdfa-4fa0-9a0c-29835bf4133b" providerId="AD" clId="Web-{B2BA4DB5-A4E0-4CE8-A959-09377AF1E1D8}" dt="2022-10-06T17:27:12.346" v="272" actId="1076"/>
          <ac:spMkLst>
            <pc:docMk/>
            <pc:sldMk cId="3467162332" sldId="268"/>
            <ac:spMk id="33" creationId="{EFD8FE40-97D5-7623-74F2-456B84C41BE4}"/>
          </ac:spMkLst>
        </pc:spChg>
        <pc:spChg chg="add mod">
          <ac:chgData name="#GOH, PEI XUAN#" userId="S::pgoh021@e.ntu.edu.sg::2da3503b-fdfa-4fa0-9a0c-29835bf4133b" providerId="AD" clId="Web-{B2BA4DB5-A4E0-4CE8-A959-09377AF1E1D8}" dt="2022-10-06T17:27:15.799" v="274" actId="1076"/>
          <ac:spMkLst>
            <pc:docMk/>
            <pc:sldMk cId="3467162332" sldId="268"/>
            <ac:spMk id="34" creationId="{626351E6-1B31-F789-3783-5CB051DE36E4}"/>
          </ac:spMkLst>
        </pc:spChg>
        <pc:grpChg chg="add mod">
          <ac:chgData name="#GOH, PEI XUAN#" userId="S::pgoh021@e.ntu.edu.sg::2da3503b-fdfa-4fa0-9a0c-29835bf4133b" providerId="AD" clId="Web-{B2BA4DB5-A4E0-4CE8-A959-09377AF1E1D8}" dt="2022-10-06T17:26:59.517" v="267" actId="1076"/>
          <ac:grpSpMkLst>
            <pc:docMk/>
            <pc:sldMk cId="3467162332" sldId="268"/>
            <ac:grpSpMk id="15" creationId="{28270C90-298F-B4A1-9858-11908687C587}"/>
          </ac:grpSpMkLst>
        </pc:grpChg>
        <pc:grpChg chg="add mod">
          <ac:chgData name="#GOH, PEI XUAN#" userId="S::pgoh021@e.ntu.edu.sg::2da3503b-fdfa-4fa0-9a0c-29835bf4133b" providerId="AD" clId="Web-{B2BA4DB5-A4E0-4CE8-A959-09377AF1E1D8}" dt="2022-10-06T17:26:59.564" v="268" actId="1076"/>
          <ac:grpSpMkLst>
            <pc:docMk/>
            <pc:sldMk cId="3467162332" sldId="268"/>
            <ac:grpSpMk id="17" creationId="{B13ADDE3-8DE7-B999-E324-7292A070404A}"/>
          </ac:grpSpMkLst>
        </pc:grpChg>
        <pc:grpChg chg="add mod">
          <ac:chgData name="#GOH, PEI XUAN#" userId="S::pgoh021@e.ntu.edu.sg::2da3503b-fdfa-4fa0-9a0c-29835bf4133b" providerId="AD" clId="Web-{B2BA4DB5-A4E0-4CE8-A959-09377AF1E1D8}" dt="2022-10-06T17:26:59.611" v="269" actId="1076"/>
          <ac:grpSpMkLst>
            <pc:docMk/>
            <pc:sldMk cId="3467162332" sldId="268"/>
            <ac:grpSpMk id="24" creationId="{F9A6542C-72CF-3777-5B8D-36CD1D2A1FCD}"/>
          </ac:grpSpMkLst>
        </pc:grpChg>
        <pc:grpChg chg="add mod">
          <ac:chgData name="#GOH, PEI XUAN#" userId="S::pgoh021@e.ntu.edu.sg::2da3503b-fdfa-4fa0-9a0c-29835bf4133b" providerId="AD" clId="Web-{B2BA4DB5-A4E0-4CE8-A959-09377AF1E1D8}" dt="2022-10-06T17:26:59.658" v="270" actId="1076"/>
          <ac:grpSpMkLst>
            <pc:docMk/>
            <pc:sldMk cId="3467162332" sldId="268"/>
            <ac:grpSpMk id="29" creationId="{25798CF2-DB69-FC26-4067-0AC705429BD0}"/>
          </ac:grpSpMkLst>
        </pc:grpChg>
        <pc:grpChg chg="add mod">
          <ac:chgData name="#GOH, PEI XUAN#" userId="S::pgoh021@e.ntu.edu.sg::2da3503b-fdfa-4fa0-9a0c-29835bf4133b" providerId="AD" clId="Web-{B2BA4DB5-A4E0-4CE8-A959-09377AF1E1D8}" dt="2022-10-06T17:26:59.721" v="271" actId="1076"/>
          <ac:grpSpMkLst>
            <pc:docMk/>
            <pc:sldMk cId="3467162332" sldId="268"/>
            <ac:grpSpMk id="32" creationId="{B9BFA32E-DBCE-1585-A15F-3A48C7D0FB0C}"/>
          </ac:grpSpMkLst>
        </pc:grpChg>
        <pc:graphicFrameChg chg="mod modGraphic">
          <ac:chgData name="#GOH, PEI XUAN#" userId="S::pgoh021@e.ntu.edu.sg::2da3503b-fdfa-4fa0-9a0c-29835bf4133b" providerId="AD" clId="Web-{B2BA4DB5-A4E0-4CE8-A959-09377AF1E1D8}" dt="2022-10-06T16:51:58.061" v="14"/>
          <ac:graphicFrameMkLst>
            <pc:docMk/>
            <pc:sldMk cId="3467162332" sldId="268"/>
            <ac:graphicFrameMk id="6" creationId="{AF40E862-1567-FE04-491A-95D86689B7F2}"/>
          </ac:graphicFrameMkLst>
        </pc:graphicFrameChg>
        <pc:picChg chg="add mod">
          <ac:chgData name="#GOH, PEI XUAN#" userId="S::pgoh021@e.ntu.edu.sg::2da3503b-fdfa-4fa0-9a0c-29835bf4133b" providerId="AD" clId="Web-{B2BA4DB5-A4E0-4CE8-A959-09377AF1E1D8}" dt="2022-10-06T17:24:07.778" v="206" actId="14100"/>
          <ac:picMkLst>
            <pc:docMk/>
            <pc:sldMk cId="3467162332" sldId="268"/>
            <ac:picMk id="9" creationId="{E9291AEB-5997-AF69-4514-D1BB8A377717}"/>
          </ac:picMkLst>
        </pc:picChg>
        <pc:picChg chg="add mod">
          <ac:chgData name="#GOH, PEI XUAN#" userId="S::pgoh021@e.ntu.edu.sg::2da3503b-fdfa-4fa0-9a0c-29835bf4133b" providerId="AD" clId="Web-{B2BA4DB5-A4E0-4CE8-A959-09377AF1E1D8}" dt="2022-10-06T17:24:44.170" v="216" actId="14100"/>
          <ac:picMkLst>
            <pc:docMk/>
            <pc:sldMk cId="3467162332" sldId="268"/>
            <ac:picMk id="10" creationId="{0EF2A4F2-C200-8D60-6EFD-992F09827C10}"/>
          </ac:picMkLst>
        </pc:picChg>
        <pc:picChg chg="add del mod">
          <ac:chgData name="#GOH, PEI XUAN#" userId="S::pgoh021@e.ntu.edu.sg::2da3503b-fdfa-4fa0-9a0c-29835bf4133b" providerId="AD" clId="Web-{B2BA4DB5-A4E0-4CE8-A959-09377AF1E1D8}" dt="2022-10-06T17:12:23.240" v="112"/>
          <ac:picMkLst>
            <pc:docMk/>
            <pc:sldMk cId="3467162332" sldId="268"/>
            <ac:picMk id="11" creationId="{A5665378-C11A-24B4-ADBE-AEB276B74AA9}"/>
          </ac:picMkLst>
        </pc:picChg>
        <pc:picChg chg="add del mod">
          <ac:chgData name="#GOH, PEI XUAN#" userId="S::pgoh021@e.ntu.edu.sg::2da3503b-fdfa-4fa0-9a0c-29835bf4133b" providerId="AD" clId="Web-{B2BA4DB5-A4E0-4CE8-A959-09377AF1E1D8}" dt="2022-10-06T17:16:57.202" v="140"/>
          <ac:picMkLst>
            <pc:docMk/>
            <pc:sldMk cId="3467162332" sldId="268"/>
            <ac:picMk id="12" creationId="{C991D6E1-70A4-0741-DD9A-2FAC5FBA1DA9}"/>
          </ac:picMkLst>
        </pc:picChg>
        <pc:picChg chg="add mod">
          <ac:chgData name="#GOH, PEI XUAN#" userId="S::pgoh021@e.ntu.edu.sg::2da3503b-fdfa-4fa0-9a0c-29835bf4133b" providerId="AD" clId="Web-{B2BA4DB5-A4E0-4CE8-A959-09377AF1E1D8}" dt="2022-10-06T17:21:58.930" v="172" actId="1076"/>
          <ac:picMkLst>
            <pc:docMk/>
            <pc:sldMk cId="3467162332" sldId="268"/>
            <ac:picMk id="13" creationId="{4745C2BB-E9CC-2E7E-7F0E-5021C63C9B94}"/>
          </ac:picMkLst>
        </pc:picChg>
        <pc:picChg chg="add del mod">
          <ac:chgData name="#GOH, PEI XUAN#" userId="S::pgoh021@e.ntu.edu.sg::2da3503b-fdfa-4fa0-9a0c-29835bf4133b" providerId="AD" clId="Web-{B2BA4DB5-A4E0-4CE8-A959-09377AF1E1D8}" dt="2022-10-06T17:13:33.977" v="121"/>
          <ac:picMkLst>
            <pc:docMk/>
            <pc:sldMk cId="3467162332" sldId="268"/>
            <ac:picMk id="18" creationId="{CAC39826-205F-F07F-F833-EDE47B0A807C}"/>
          </ac:picMkLst>
        </pc:picChg>
        <pc:picChg chg="add del mod">
          <ac:chgData name="#GOH, PEI XUAN#" userId="S::pgoh021@e.ntu.edu.sg::2da3503b-fdfa-4fa0-9a0c-29835bf4133b" providerId="AD" clId="Web-{B2BA4DB5-A4E0-4CE8-A959-09377AF1E1D8}" dt="2022-10-06T17:15:03.433" v="123"/>
          <ac:picMkLst>
            <pc:docMk/>
            <pc:sldMk cId="3467162332" sldId="268"/>
            <ac:picMk id="19" creationId="{065B5344-F281-5794-16EA-B4130ABA2368}"/>
          </ac:picMkLst>
        </pc:picChg>
        <pc:picChg chg="add mod">
          <ac:chgData name="#GOH, PEI XUAN#" userId="S::pgoh021@e.ntu.edu.sg::2da3503b-fdfa-4fa0-9a0c-29835bf4133b" providerId="AD" clId="Web-{B2BA4DB5-A4E0-4CE8-A959-09377AF1E1D8}" dt="2022-10-06T17:22:57.635" v="190" actId="14100"/>
          <ac:picMkLst>
            <pc:docMk/>
            <pc:sldMk cId="3467162332" sldId="268"/>
            <ac:picMk id="20" creationId="{DE24FDCA-1423-D5B6-8A5C-55FAF0B0BC61}"/>
          </ac:picMkLst>
        </pc:picChg>
        <pc:picChg chg="add del mod">
          <ac:chgData name="#GOH, PEI XUAN#" userId="S::pgoh021@e.ntu.edu.sg::2da3503b-fdfa-4fa0-9a0c-29835bf4133b" providerId="AD" clId="Web-{B2BA4DB5-A4E0-4CE8-A959-09377AF1E1D8}" dt="2022-10-06T17:16:07.372" v="133"/>
          <ac:picMkLst>
            <pc:docMk/>
            <pc:sldMk cId="3467162332" sldId="268"/>
            <ac:picMk id="21" creationId="{FC9AD713-C18E-C753-8ECA-1636D5FAE0D5}"/>
          </ac:picMkLst>
        </pc:picChg>
        <pc:picChg chg="add del mod">
          <ac:chgData name="#GOH, PEI XUAN#" userId="S::pgoh021@e.ntu.edu.sg::2da3503b-fdfa-4fa0-9a0c-29835bf4133b" providerId="AD" clId="Web-{B2BA4DB5-A4E0-4CE8-A959-09377AF1E1D8}" dt="2022-10-06T17:19:36.176" v="143"/>
          <ac:picMkLst>
            <pc:docMk/>
            <pc:sldMk cId="3467162332" sldId="268"/>
            <ac:picMk id="25" creationId="{30ADE9B6-5045-BA53-6870-D697330C7FCB}"/>
          </ac:picMkLst>
        </pc:picChg>
        <pc:picChg chg="add mod">
          <ac:chgData name="#GOH, PEI XUAN#" userId="S::pgoh021@e.ntu.edu.sg::2da3503b-fdfa-4fa0-9a0c-29835bf4133b" providerId="AD" clId="Web-{B2BA4DB5-A4E0-4CE8-A959-09377AF1E1D8}" dt="2022-10-06T17:22:26.118" v="183" actId="14100"/>
          <ac:picMkLst>
            <pc:docMk/>
            <pc:sldMk cId="3467162332" sldId="268"/>
            <ac:picMk id="26" creationId="{0383538B-62C3-95FA-BC26-50B23528ED4B}"/>
          </ac:picMkLst>
        </pc:picChg>
      </pc:sldChg>
    </pc:docChg>
  </pc:docChgLst>
  <pc:docChgLst>
    <pc:chgData name="#GOH, PEI XUAN#" userId="S::pgoh021@e.ntu.edu.sg::2da3503b-fdfa-4fa0-9a0c-29835bf4133b" providerId="AD" clId="Web-{7D91336A-8065-43EF-93E2-080AE8E59CB1}"/>
    <pc:docChg chg="modSld">
      <pc:chgData name="#GOH, PEI XUAN#" userId="S::pgoh021@e.ntu.edu.sg::2da3503b-fdfa-4fa0-9a0c-29835bf4133b" providerId="AD" clId="Web-{7D91336A-8065-43EF-93E2-080AE8E59CB1}" dt="2022-10-02T02:03:18.249" v="289" actId="1076"/>
      <pc:docMkLst>
        <pc:docMk/>
      </pc:docMkLst>
      <pc:sldChg chg="addSp delSp modSp">
        <pc:chgData name="#GOH, PEI XUAN#" userId="S::pgoh021@e.ntu.edu.sg::2da3503b-fdfa-4fa0-9a0c-29835bf4133b" providerId="AD" clId="Web-{7D91336A-8065-43EF-93E2-080AE8E59CB1}" dt="2022-10-02T02:03:18.249" v="289" actId="1076"/>
        <pc:sldMkLst>
          <pc:docMk/>
          <pc:sldMk cId="1545511967" sldId="259"/>
        </pc:sldMkLst>
        <pc:spChg chg="add mod">
          <ac:chgData name="#GOH, PEI XUAN#" userId="S::pgoh021@e.ntu.edu.sg::2da3503b-fdfa-4fa0-9a0c-29835bf4133b" providerId="AD" clId="Web-{7D91336A-8065-43EF-93E2-080AE8E59CB1}" dt="2022-10-02T01:55:26.352" v="185" actId="1076"/>
          <ac:spMkLst>
            <pc:docMk/>
            <pc:sldMk cId="1545511967" sldId="259"/>
            <ac:spMk id="8" creationId="{0E4310B6-08B8-BBEE-0969-A588BEDF8711}"/>
          </ac:spMkLst>
        </pc:spChg>
        <pc:spChg chg="mod">
          <ac:chgData name="#GOH, PEI XUAN#" userId="S::pgoh021@e.ntu.edu.sg::2da3503b-fdfa-4fa0-9a0c-29835bf4133b" providerId="AD" clId="Web-{7D91336A-8065-43EF-93E2-080AE8E59CB1}" dt="2022-10-02T01:48:26.177" v="172" actId="20577"/>
          <ac:spMkLst>
            <pc:docMk/>
            <pc:sldMk cId="1545511967" sldId="259"/>
            <ac:spMk id="12" creationId="{00000000-0000-0000-0000-000000000000}"/>
          </ac:spMkLst>
        </pc:spChg>
        <pc:spChg chg="mod">
          <ac:chgData name="#GOH, PEI XUAN#" userId="S::pgoh021@e.ntu.edu.sg::2da3503b-fdfa-4fa0-9a0c-29835bf4133b" providerId="AD" clId="Web-{7D91336A-8065-43EF-93E2-080AE8E59CB1}" dt="2022-10-02T01:46:54.358" v="169" actId="14100"/>
          <ac:spMkLst>
            <pc:docMk/>
            <pc:sldMk cId="1545511967" sldId="259"/>
            <ac:spMk id="13" creationId="{00000000-0000-0000-0000-000000000000}"/>
          </ac:spMkLst>
        </pc:spChg>
        <pc:spChg chg="add mod">
          <ac:chgData name="#GOH, PEI XUAN#" userId="S::pgoh021@e.ntu.edu.sg::2da3503b-fdfa-4fa0-9a0c-29835bf4133b" providerId="AD" clId="Web-{7D91336A-8065-43EF-93E2-080AE8E59CB1}" dt="2022-10-02T01:59:41.476" v="218" actId="1076"/>
          <ac:spMkLst>
            <pc:docMk/>
            <pc:sldMk cId="1545511967" sldId="259"/>
            <ac:spMk id="14" creationId="{E20FC72F-D9C2-A3AB-F6AD-7F8593B3EE72}"/>
          </ac:spMkLst>
        </pc:spChg>
        <pc:spChg chg="add mod">
          <ac:chgData name="#GOH, PEI XUAN#" userId="S::pgoh021@e.ntu.edu.sg::2da3503b-fdfa-4fa0-9a0c-29835bf4133b" providerId="AD" clId="Web-{7D91336A-8065-43EF-93E2-080AE8E59CB1}" dt="2022-10-02T01:59:59.164" v="233" actId="20577"/>
          <ac:spMkLst>
            <pc:docMk/>
            <pc:sldMk cId="1545511967" sldId="259"/>
            <ac:spMk id="16" creationId="{DFDBE771-1F81-7952-6BE8-11AB7A5C78D8}"/>
          </ac:spMkLst>
        </pc:spChg>
        <pc:spChg chg="add mod">
          <ac:chgData name="#GOH, PEI XUAN#" userId="S::pgoh021@e.ntu.edu.sg::2da3503b-fdfa-4fa0-9a0c-29835bf4133b" providerId="AD" clId="Web-{7D91336A-8065-43EF-93E2-080AE8E59CB1}" dt="2022-10-02T02:00:52.775" v="251" actId="1076"/>
          <ac:spMkLst>
            <pc:docMk/>
            <pc:sldMk cId="1545511967" sldId="259"/>
            <ac:spMk id="17" creationId="{9CB27E8D-02E0-7D32-1FA7-C0BF57D7F27A}"/>
          </ac:spMkLst>
        </pc:spChg>
        <pc:spChg chg="add del mod">
          <ac:chgData name="#GOH, PEI XUAN#" userId="S::pgoh021@e.ntu.edu.sg::2da3503b-fdfa-4fa0-9a0c-29835bf4133b" providerId="AD" clId="Web-{7D91336A-8065-43EF-93E2-080AE8E59CB1}" dt="2022-10-02T02:00:35.009" v="247"/>
          <ac:spMkLst>
            <pc:docMk/>
            <pc:sldMk cId="1545511967" sldId="259"/>
            <ac:spMk id="18" creationId="{6E396EF2-3D1F-1E99-FAAD-80786F4E5A8F}"/>
          </ac:spMkLst>
        </pc:spChg>
        <pc:spChg chg="add mod">
          <ac:chgData name="#GOH, PEI XUAN#" userId="S::pgoh021@e.ntu.edu.sg::2da3503b-fdfa-4fa0-9a0c-29835bf4133b" providerId="AD" clId="Web-{7D91336A-8065-43EF-93E2-080AE8E59CB1}" dt="2022-10-02T02:01:02.041" v="253" actId="1076"/>
          <ac:spMkLst>
            <pc:docMk/>
            <pc:sldMk cId="1545511967" sldId="259"/>
            <ac:spMk id="19" creationId="{665FF3D0-04FF-D6CA-F8AF-0F26E1AE8F44}"/>
          </ac:spMkLst>
        </pc:spChg>
        <pc:spChg chg="add mod">
          <ac:chgData name="#GOH, PEI XUAN#" userId="S::pgoh021@e.ntu.edu.sg::2da3503b-fdfa-4fa0-9a0c-29835bf4133b" providerId="AD" clId="Web-{7D91336A-8065-43EF-93E2-080AE8E59CB1}" dt="2022-10-02T02:01:28.730" v="257" actId="20577"/>
          <ac:spMkLst>
            <pc:docMk/>
            <pc:sldMk cId="1545511967" sldId="259"/>
            <ac:spMk id="20" creationId="{4225878F-093D-E5B1-23DE-B8DE37DB1C27}"/>
          </ac:spMkLst>
        </pc:spChg>
        <pc:spChg chg="add mod">
          <ac:chgData name="#GOH, PEI XUAN#" userId="S::pgoh021@e.ntu.edu.sg::2da3503b-fdfa-4fa0-9a0c-29835bf4133b" providerId="AD" clId="Web-{7D91336A-8065-43EF-93E2-080AE8E59CB1}" dt="2022-10-02T02:01:37.355" v="261" actId="20577"/>
          <ac:spMkLst>
            <pc:docMk/>
            <pc:sldMk cId="1545511967" sldId="259"/>
            <ac:spMk id="21" creationId="{F1E29CE3-A288-C257-A703-77BDF376305B}"/>
          </ac:spMkLst>
        </pc:spChg>
        <pc:spChg chg="add mod">
          <ac:chgData name="#GOH, PEI XUAN#" userId="S::pgoh021@e.ntu.edu.sg::2da3503b-fdfa-4fa0-9a0c-29835bf4133b" providerId="AD" clId="Web-{7D91336A-8065-43EF-93E2-080AE8E59CB1}" dt="2022-10-02T02:01:54.090" v="267" actId="14100"/>
          <ac:spMkLst>
            <pc:docMk/>
            <pc:sldMk cId="1545511967" sldId="259"/>
            <ac:spMk id="22" creationId="{A92481FB-E124-4122-6D82-A17AE9A08F83}"/>
          </ac:spMkLst>
        </pc:spChg>
        <pc:spChg chg="add mod">
          <ac:chgData name="#GOH, PEI XUAN#" userId="S::pgoh021@e.ntu.edu.sg::2da3503b-fdfa-4fa0-9a0c-29835bf4133b" providerId="AD" clId="Web-{7D91336A-8065-43EF-93E2-080AE8E59CB1}" dt="2022-10-02T02:02:07.481" v="272" actId="14100"/>
          <ac:spMkLst>
            <pc:docMk/>
            <pc:sldMk cId="1545511967" sldId="259"/>
            <ac:spMk id="23" creationId="{C0771366-24BA-A961-8CCC-E92F1E63574C}"/>
          </ac:spMkLst>
        </pc:spChg>
        <pc:spChg chg="add del">
          <ac:chgData name="#GOH, PEI XUAN#" userId="S::pgoh021@e.ntu.edu.sg::2da3503b-fdfa-4fa0-9a0c-29835bf4133b" providerId="AD" clId="Web-{7D91336A-8065-43EF-93E2-080AE8E59CB1}" dt="2022-10-02T02:02:23.857" v="276"/>
          <ac:spMkLst>
            <pc:docMk/>
            <pc:sldMk cId="1545511967" sldId="259"/>
            <ac:spMk id="25" creationId="{EA64F42D-D3B6-30EE-66D2-8A7D2908E947}"/>
          </ac:spMkLst>
        </pc:spChg>
        <pc:spChg chg="add del mod">
          <ac:chgData name="#GOH, PEI XUAN#" userId="S::pgoh021@e.ntu.edu.sg::2da3503b-fdfa-4fa0-9a0c-29835bf4133b" providerId="AD" clId="Web-{7D91336A-8065-43EF-93E2-080AE8E59CB1}" dt="2022-10-02T02:03:03.092" v="284"/>
          <ac:spMkLst>
            <pc:docMk/>
            <pc:sldMk cId="1545511967" sldId="259"/>
            <ac:spMk id="27" creationId="{825D42EC-B49B-8EE9-7EAB-5C64F1D7B809}"/>
          </ac:spMkLst>
        </pc:spChg>
        <pc:spChg chg="add mod">
          <ac:chgData name="#GOH, PEI XUAN#" userId="S::pgoh021@e.ntu.edu.sg::2da3503b-fdfa-4fa0-9a0c-29835bf4133b" providerId="AD" clId="Web-{7D91336A-8065-43EF-93E2-080AE8E59CB1}" dt="2022-10-02T02:02:59.780" v="283" actId="1076"/>
          <ac:spMkLst>
            <pc:docMk/>
            <pc:sldMk cId="1545511967" sldId="259"/>
            <ac:spMk id="29" creationId="{6FDDB660-2786-B88C-F0FA-7B1C7CE7C97D}"/>
          </ac:spMkLst>
        </pc:spChg>
        <pc:spChg chg="add mod">
          <ac:chgData name="#GOH, PEI XUAN#" userId="S::pgoh021@e.ntu.edu.sg::2da3503b-fdfa-4fa0-9a0c-29835bf4133b" providerId="AD" clId="Web-{7D91336A-8065-43EF-93E2-080AE8E59CB1}" dt="2022-10-02T02:03:18.249" v="289" actId="1076"/>
          <ac:spMkLst>
            <pc:docMk/>
            <pc:sldMk cId="1545511967" sldId="259"/>
            <ac:spMk id="31" creationId="{FFCABC2C-8550-3888-3CAF-11495D93FB4C}"/>
          </ac:spMkLst>
        </pc:spChg>
        <pc:grpChg chg="add mod">
          <ac:chgData name="#GOH, PEI XUAN#" userId="S::pgoh021@e.ntu.edu.sg::2da3503b-fdfa-4fa0-9a0c-29835bf4133b" providerId="AD" clId="Web-{7D91336A-8065-43EF-93E2-080AE8E59CB1}" dt="2022-10-02T02:02:21.950" v="275" actId="1076"/>
          <ac:grpSpMkLst>
            <pc:docMk/>
            <pc:sldMk cId="1545511967" sldId="259"/>
            <ac:grpSpMk id="9" creationId="{EFEE12C7-EFE4-D287-06B8-E64391B85A04}"/>
          </ac:grpSpMkLst>
        </pc:grpChg>
        <pc:picChg chg="add mod">
          <ac:chgData name="#GOH, PEI XUAN#" userId="S::pgoh021@e.ntu.edu.sg::2da3503b-fdfa-4fa0-9a0c-29835bf4133b" providerId="AD" clId="Web-{7D91336A-8065-43EF-93E2-080AE8E59CB1}" dt="2022-10-02T01:54:44.851" v="176" actId="14100"/>
          <ac:picMkLst>
            <pc:docMk/>
            <pc:sldMk cId="1545511967" sldId="259"/>
            <ac:picMk id="7" creationId="{58C43A41-D365-5730-3236-FC67B9AFA454}"/>
          </ac:picMkLst>
        </pc:picChg>
        <pc:picChg chg="add mod">
          <ac:chgData name="#GOH, PEI XUAN#" userId="S::pgoh021@e.ntu.edu.sg::2da3503b-fdfa-4fa0-9a0c-29835bf4133b" providerId="AD" clId="Web-{7D91336A-8065-43EF-93E2-080AE8E59CB1}" dt="2022-10-02T01:59:36.522" v="216" actId="1076"/>
          <ac:picMkLst>
            <pc:docMk/>
            <pc:sldMk cId="1545511967" sldId="259"/>
            <ac:picMk id="15" creationId="{34042B56-21B2-B437-AB56-E7DC20C52F22}"/>
          </ac:picMkLst>
        </pc:picChg>
      </pc:sldChg>
      <pc:sldChg chg="modSp">
        <pc:chgData name="#GOH, PEI XUAN#" userId="S::pgoh021@e.ntu.edu.sg::2da3503b-fdfa-4fa0-9a0c-29835bf4133b" providerId="AD" clId="Web-{7D91336A-8065-43EF-93E2-080AE8E59CB1}" dt="2022-10-02T01:40:45.983" v="26" actId="20577"/>
        <pc:sldMkLst>
          <pc:docMk/>
          <pc:sldMk cId="1153828621" sldId="260"/>
        </pc:sldMkLst>
        <pc:spChg chg="mod">
          <ac:chgData name="#GOH, PEI XUAN#" userId="S::pgoh021@e.ntu.edu.sg::2da3503b-fdfa-4fa0-9a0c-29835bf4133b" providerId="AD" clId="Web-{7D91336A-8065-43EF-93E2-080AE8E59CB1}" dt="2022-10-02T01:40:45.983" v="26" actId="20577"/>
          <ac:spMkLst>
            <pc:docMk/>
            <pc:sldMk cId="1153828621" sldId="260"/>
            <ac:spMk id="23" creationId="{00000000-0000-0000-0000-000000000000}"/>
          </ac:spMkLst>
        </pc:spChg>
      </pc:sldChg>
    </pc:docChg>
  </pc:docChgLst>
  <pc:docChgLst>
    <pc:chgData name="#YAO, ZHIHAO#" userId="S::yaoz0007@e.ntu.edu.sg::0f6bac4b-4861-45fa-8d74-fa0ba087dc41" providerId="AD" clId="Web-{5D4E618F-E7BA-4525-AF84-96A27C7B4624}"/>
    <pc:docChg chg="modSld">
      <pc:chgData name="#YAO, ZHIHAO#" userId="S::yaoz0007@e.ntu.edu.sg::0f6bac4b-4861-45fa-8d74-fa0ba087dc41" providerId="AD" clId="Web-{5D4E618F-E7BA-4525-AF84-96A27C7B4624}" dt="2022-10-02T07:44:46.454" v="972" actId="1076"/>
      <pc:docMkLst>
        <pc:docMk/>
      </pc:docMkLst>
      <pc:sldChg chg="addSp delSp modSp">
        <pc:chgData name="#YAO, ZHIHAO#" userId="S::yaoz0007@e.ntu.edu.sg::0f6bac4b-4861-45fa-8d74-fa0ba087dc41" providerId="AD" clId="Web-{5D4E618F-E7BA-4525-AF84-96A27C7B4624}" dt="2022-10-02T07:44:46.454" v="972" actId="1076"/>
        <pc:sldMkLst>
          <pc:docMk/>
          <pc:sldMk cId="3585179150" sldId="266"/>
        </pc:sldMkLst>
        <pc:spChg chg="del">
          <ac:chgData name="#YAO, ZHIHAO#" userId="S::yaoz0007@e.ntu.edu.sg::0f6bac4b-4861-45fa-8d74-fa0ba087dc41" providerId="AD" clId="Web-{5D4E618F-E7BA-4525-AF84-96A27C7B4624}" dt="2022-10-02T06:29:39.782" v="80"/>
          <ac:spMkLst>
            <pc:docMk/>
            <pc:sldMk cId="3585179150" sldId="266"/>
            <ac:spMk id="8" creationId="{E1378CDA-E207-2E80-8C99-72E302557F7F}"/>
          </ac:spMkLst>
        </pc:spChg>
        <pc:spChg chg="mod">
          <ac:chgData name="#YAO, ZHIHAO#" userId="S::yaoz0007@e.ntu.edu.sg::0f6bac4b-4861-45fa-8d74-fa0ba087dc41" providerId="AD" clId="Web-{5D4E618F-E7BA-4525-AF84-96A27C7B4624}" dt="2022-10-02T06:29:54.439" v="83" actId="1076"/>
          <ac:spMkLst>
            <pc:docMk/>
            <pc:sldMk cId="3585179150" sldId="266"/>
            <ac:spMk id="10" creationId="{D3FF1D8B-8FB3-D83B-DE72-668F161C4C67}"/>
          </ac:spMkLst>
        </pc:spChg>
        <pc:spChg chg="add del mod">
          <ac:chgData name="#YAO, ZHIHAO#" userId="S::yaoz0007@e.ntu.edu.sg::0f6bac4b-4861-45fa-8d74-fa0ba087dc41" providerId="AD" clId="Web-{5D4E618F-E7BA-4525-AF84-96A27C7B4624}" dt="2022-10-02T06:40:21.588" v="228"/>
          <ac:spMkLst>
            <pc:docMk/>
            <pc:sldMk cId="3585179150" sldId="266"/>
            <ac:spMk id="12" creationId="{A8EAD596-AA29-26F0-0837-B060C73937E7}"/>
          </ac:spMkLst>
        </pc:spChg>
        <pc:spChg chg="add mod">
          <ac:chgData name="#YAO, ZHIHAO#" userId="S::yaoz0007@e.ntu.edu.sg::0f6bac4b-4861-45fa-8d74-fa0ba087dc41" providerId="AD" clId="Web-{5D4E618F-E7BA-4525-AF84-96A27C7B4624}" dt="2022-10-02T06:30:05.298" v="85" actId="1076"/>
          <ac:spMkLst>
            <pc:docMk/>
            <pc:sldMk cId="3585179150" sldId="266"/>
            <ac:spMk id="13" creationId="{5ABF3278-A511-A297-DC0C-8341F0924D8C}"/>
          </ac:spMkLst>
        </pc:spChg>
        <pc:spChg chg="del mod">
          <ac:chgData name="#YAO, ZHIHAO#" userId="S::yaoz0007@e.ntu.edu.sg::0f6bac4b-4861-45fa-8d74-fa0ba087dc41" providerId="AD" clId="Web-{5D4E618F-E7BA-4525-AF84-96A27C7B4624}" dt="2022-10-02T06:29:37.360" v="79"/>
          <ac:spMkLst>
            <pc:docMk/>
            <pc:sldMk cId="3585179150" sldId="266"/>
            <ac:spMk id="15" creationId="{C48B673B-C971-295D-E2DC-1054F61250E5}"/>
          </ac:spMkLst>
        </pc:spChg>
        <pc:spChg chg="add del mod ord">
          <ac:chgData name="#YAO, ZHIHAO#" userId="S::yaoz0007@e.ntu.edu.sg::0f6bac4b-4861-45fa-8d74-fa0ba087dc41" providerId="AD" clId="Web-{5D4E618F-E7BA-4525-AF84-96A27C7B4624}" dt="2022-10-02T06:56:05.398" v="276"/>
          <ac:spMkLst>
            <pc:docMk/>
            <pc:sldMk cId="3585179150" sldId="266"/>
            <ac:spMk id="17" creationId="{37C055B5-E413-320D-96E4-034442B57F66}"/>
          </ac:spMkLst>
        </pc:spChg>
        <pc:spChg chg="add del mod">
          <ac:chgData name="#YAO, ZHIHAO#" userId="S::yaoz0007@e.ntu.edu.sg::0f6bac4b-4861-45fa-8d74-fa0ba087dc41" providerId="AD" clId="Web-{5D4E618F-E7BA-4525-AF84-96A27C7B4624}" dt="2022-10-02T06:56:09.460" v="278"/>
          <ac:spMkLst>
            <pc:docMk/>
            <pc:sldMk cId="3585179150" sldId="266"/>
            <ac:spMk id="18" creationId="{F07112F7-C5BD-68F8-FE48-5FC893AE8FC9}"/>
          </ac:spMkLst>
        </pc:spChg>
        <pc:spChg chg="add del mod">
          <ac:chgData name="#YAO, ZHIHAO#" userId="S::yaoz0007@e.ntu.edu.sg::0f6bac4b-4861-45fa-8d74-fa0ba087dc41" providerId="AD" clId="Web-{5D4E618F-E7BA-4525-AF84-96A27C7B4624}" dt="2022-10-02T06:40:27.463" v="229"/>
          <ac:spMkLst>
            <pc:docMk/>
            <pc:sldMk cId="3585179150" sldId="266"/>
            <ac:spMk id="19" creationId="{48305889-2300-2091-299E-F307FCBC4D62}"/>
          </ac:spMkLst>
        </pc:spChg>
        <pc:spChg chg="add del mod">
          <ac:chgData name="#YAO, ZHIHAO#" userId="S::yaoz0007@e.ntu.edu.sg::0f6bac4b-4861-45fa-8d74-fa0ba087dc41" providerId="AD" clId="Web-{5D4E618F-E7BA-4525-AF84-96A27C7B4624}" dt="2022-10-02T06:40:31.745" v="230"/>
          <ac:spMkLst>
            <pc:docMk/>
            <pc:sldMk cId="3585179150" sldId="266"/>
            <ac:spMk id="20" creationId="{040D99E0-690E-A94C-BC93-237F211AA774}"/>
          </ac:spMkLst>
        </pc:spChg>
        <pc:spChg chg="add del mod ord">
          <ac:chgData name="#YAO, ZHIHAO#" userId="S::yaoz0007@e.ntu.edu.sg::0f6bac4b-4861-45fa-8d74-fa0ba087dc41" providerId="AD" clId="Web-{5D4E618F-E7BA-4525-AF84-96A27C7B4624}" dt="2022-10-02T06:56:06.991" v="277"/>
          <ac:spMkLst>
            <pc:docMk/>
            <pc:sldMk cId="3585179150" sldId="266"/>
            <ac:spMk id="21" creationId="{DEE03EC1-885C-72CE-D9AA-AC3E3D2FA392}"/>
          </ac:spMkLst>
        </pc:spChg>
        <pc:spChg chg="add del mod">
          <ac:chgData name="#YAO, ZHIHAO#" userId="S::yaoz0007@e.ntu.edu.sg::0f6bac4b-4861-45fa-8d74-fa0ba087dc41" providerId="AD" clId="Web-{5D4E618F-E7BA-4525-AF84-96A27C7B4624}" dt="2022-10-02T07:06:07.009" v="525"/>
          <ac:spMkLst>
            <pc:docMk/>
            <pc:sldMk cId="3585179150" sldId="266"/>
            <ac:spMk id="22" creationId="{30E326BC-2D17-32B8-B48E-7FBF86C1D227}"/>
          </ac:spMkLst>
        </pc:spChg>
        <pc:spChg chg="add del mod">
          <ac:chgData name="#YAO, ZHIHAO#" userId="S::yaoz0007@e.ntu.edu.sg::0f6bac4b-4861-45fa-8d74-fa0ba087dc41" providerId="AD" clId="Web-{5D4E618F-E7BA-4525-AF84-96A27C7B4624}" dt="2022-10-02T07:01:25.079" v="408"/>
          <ac:spMkLst>
            <pc:docMk/>
            <pc:sldMk cId="3585179150" sldId="266"/>
            <ac:spMk id="24" creationId="{8684D794-6095-6D02-73AC-093E91DC5EF7}"/>
          </ac:spMkLst>
        </pc:spChg>
        <pc:spChg chg="add mod">
          <ac:chgData name="#YAO, ZHIHAO#" userId="S::yaoz0007@e.ntu.edu.sg::0f6bac4b-4861-45fa-8d74-fa0ba087dc41" providerId="AD" clId="Web-{5D4E618F-E7BA-4525-AF84-96A27C7B4624}" dt="2022-10-02T07:44:46.282" v="953" actId="1076"/>
          <ac:spMkLst>
            <pc:docMk/>
            <pc:sldMk cId="3585179150" sldId="266"/>
            <ac:spMk id="25" creationId="{4BBE748B-2AED-C946-9EEB-3D338C6EE14B}"/>
          </ac:spMkLst>
        </pc:spChg>
        <pc:spChg chg="add mod">
          <ac:chgData name="#YAO, ZHIHAO#" userId="S::yaoz0007@e.ntu.edu.sg::0f6bac4b-4861-45fa-8d74-fa0ba087dc41" providerId="AD" clId="Web-{5D4E618F-E7BA-4525-AF84-96A27C7B4624}" dt="2022-10-02T07:44:46.298" v="954" actId="1076"/>
          <ac:spMkLst>
            <pc:docMk/>
            <pc:sldMk cId="3585179150" sldId="266"/>
            <ac:spMk id="26" creationId="{38AC9BFF-2D38-EACD-A3CF-0D345C839A15}"/>
          </ac:spMkLst>
        </pc:spChg>
        <pc:spChg chg="add mod">
          <ac:chgData name="#YAO, ZHIHAO#" userId="S::yaoz0007@e.ntu.edu.sg::0f6bac4b-4861-45fa-8d74-fa0ba087dc41" providerId="AD" clId="Web-{5D4E618F-E7BA-4525-AF84-96A27C7B4624}" dt="2022-10-02T07:44:46.314" v="955" actId="1076"/>
          <ac:spMkLst>
            <pc:docMk/>
            <pc:sldMk cId="3585179150" sldId="266"/>
            <ac:spMk id="27" creationId="{C5D2DF65-6CDE-12BC-5AFC-96D6DF06271E}"/>
          </ac:spMkLst>
        </pc:spChg>
        <pc:spChg chg="add mod">
          <ac:chgData name="#YAO, ZHIHAO#" userId="S::yaoz0007@e.ntu.edu.sg::0f6bac4b-4861-45fa-8d74-fa0ba087dc41" providerId="AD" clId="Web-{5D4E618F-E7BA-4525-AF84-96A27C7B4624}" dt="2022-10-02T07:44:46.314" v="956" actId="1076"/>
          <ac:spMkLst>
            <pc:docMk/>
            <pc:sldMk cId="3585179150" sldId="266"/>
            <ac:spMk id="28" creationId="{39BA1FEF-C320-282E-E295-7104C1AB7E87}"/>
          </ac:spMkLst>
        </pc:spChg>
        <pc:spChg chg="add mod">
          <ac:chgData name="#YAO, ZHIHAO#" userId="S::yaoz0007@e.ntu.edu.sg::0f6bac4b-4861-45fa-8d74-fa0ba087dc41" providerId="AD" clId="Web-{5D4E618F-E7BA-4525-AF84-96A27C7B4624}" dt="2022-10-02T07:44:46.329" v="957" actId="1076"/>
          <ac:spMkLst>
            <pc:docMk/>
            <pc:sldMk cId="3585179150" sldId="266"/>
            <ac:spMk id="29" creationId="{76AE2D92-FEFB-A06E-1D96-BCC23976B4E2}"/>
          </ac:spMkLst>
        </pc:spChg>
        <pc:spChg chg="add del mod">
          <ac:chgData name="#YAO, ZHIHAO#" userId="S::yaoz0007@e.ntu.edu.sg::0f6bac4b-4861-45fa-8d74-fa0ba087dc41" providerId="AD" clId="Web-{5D4E618F-E7BA-4525-AF84-96A27C7B4624}" dt="2022-10-02T07:20:01.238" v="667"/>
          <ac:spMkLst>
            <pc:docMk/>
            <pc:sldMk cId="3585179150" sldId="266"/>
            <ac:spMk id="30" creationId="{32F36BF1-CCDC-76AB-B8D1-02842BA4F014}"/>
          </ac:spMkLst>
        </pc:spChg>
        <pc:spChg chg="add mod">
          <ac:chgData name="#YAO, ZHIHAO#" userId="S::yaoz0007@e.ntu.edu.sg::0f6bac4b-4861-45fa-8d74-fa0ba087dc41" providerId="AD" clId="Web-{5D4E618F-E7BA-4525-AF84-96A27C7B4624}" dt="2022-10-02T07:44:46.360" v="961" actId="1076"/>
          <ac:spMkLst>
            <pc:docMk/>
            <pc:sldMk cId="3585179150" sldId="266"/>
            <ac:spMk id="35" creationId="{3224945E-C992-441A-F3C6-755DFE206DD0}"/>
          </ac:spMkLst>
        </pc:spChg>
        <pc:spChg chg="add mod">
          <ac:chgData name="#YAO, ZHIHAO#" userId="S::yaoz0007@e.ntu.edu.sg::0f6bac4b-4861-45fa-8d74-fa0ba087dc41" providerId="AD" clId="Web-{5D4E618F-E7BA-4525-AF84-96A27C7B4624}" dt="2022-10-02T07:44:46.376" v="962" actId="1076"/>
          <ac:spMkLst>
            <pc:docMk/>
            <pc:sldMk cId="3585179150" sldId="266"/>
            <ac:spMk id="36" creationId="{02AB2B35-53D0-E12F-D4AA-B99964DBE462}"/>
          </ac:spMkLst>
        </pc:spChg>
        <pc:spChg chg="add mod">
          <ac:chgData name="#YAO, ZHIHAO#" userId="S::yaoz0007@e.ntu.edu.sg::0f6bac4b-4861-45fa-8d74-fa0ba087dc41" providerId="AD" clId="Web-{5D4E618F-E7BA-4525-AF84-96A27C7B4624}" dt="2022-10-02T07:44:46.423" v="968" actId="1076"/>
          <ac:spMkLst>
            <pc:docMk/>
            <pc:sldMk cId="3585179150" sldId="266"/>
            <ac:spMk id="42" creationId="{5C9269C8-E3DA-4D5E-48DC-3CFF39E3186C}"/>
          </ac:spMkLst>
        </pc:spChg>
        <pc:spChg chg="add mod">
          <ac:chgData name="#YAO, ZHIHAO#" userId="S::yaoz0007@e.ntu.edu.sg::0f6bac4b-4861-45fa-8d74-fa0ba087dc41" providerId="AD" clId="Web-{5D4E618F-E7BA-4525-AF84-96A27C7B4624}" dt="2022-10-02T07:44:46.423" v="969" actId="1076"/>
          <ac:spMkLst>
            <pc:docMk/>
            <pc:sldMk cId="3585179150" sldId="266"/>
            <ac:spMk id="43" creationId="{79FF491C-2EB7-17AD-4117-FBE51735FA1C}"/>
          </ac:spMkLst>
        </pc:spChg>
        <pc:spChg chg="add mod">
          <ac:chgData name="#YAO, ZHIHAO#" userId="S::yaoz0007@e.ntu.edu.sg::0f6bac4b-4861-45fa-8d74-fa0ba087dc41" providerId="AD" clId="Web-{5D4E618F-E7BA-4525-AF84-96A27C7B4624}" dt="2022-10-02T07:44:46.439" v="970" actId="1076"/>
          <ac:spMkLst>
            <pc:docMk/>
            <pc:sldMk cId="3585179150" sldId="266"/>
            <ac:spMk id="44" creationId="{7CA51E81-4D66-1A80-8450-D515D1E10671}"/>
          </ac:spMkLst>
        </pc:spChg>
        <pc:spChg chg="add mod">
          <ac:chgData name="#YAO, ZHIHAO#" userId="S::yaoz0007@e.ntu.edu.sg::0f6bac4b-4861-45fa-8d74-fa0ba087dc41" providerId="AD" clId="Web-{5D4E618F-E7BA-4525-AF84-96A27C7B4624}" dt="2022-10-02T07:44:46.454" v="971" actId="1076"/>
          <ac:spMkLst>
            <pc:docMk/>
            <pc:sldMk cId="3585179150" sldId="266"/>
            <ac:spMk id="45" creationId="{E8E0A690-568C-836B-47F3-2213D1989B54}"/>
          </ac:spMkLst>
        </pc:spChg>
        <pc:grpChg chg="add mod">
          <ac:chgData name="#YAO, ZHIHAO#" userId="S::yaoz0007@e.ntu.edu.sg::0f6bac4b-4861-45fa-8d74-fa0ba087dc41" providerId="AD" clId="Web-{5D4E618F-E7BA-4525-AF84-96A27C7B4624}" dt="2022-10-02T07:44:46.267" v="951" actId="1076"/>
          <ac:grpSpMkLst>
            <pc:docMk/>
            <pc:sldMk cId="3585179150" sldId="266"/>
            <ac:grpSpMk id="14" creationId="{FB711369-FA81-8D6A-2366-9033538E80D0}"/>
          </ac:grpSpMkLst>
        </pc:grpChg>
        <pc:picChg chg="add del mod">
          <ac:chgData name="#YAO, ZHIHAO#" userId="S::yaoz0007@e.ntu.edu.sg::0f6bac4b-4861-45fa-8d74-fa0ba087dc41" providerId="AD" clId="Web-{5D4E618F-E7BA-4525-AF84-96A27C7B4624}" dt="2022-10-02T06:18:55.669" v="3"/>
          <ac:picMkLst>
            <pc:docMk/>
            <pc:sldMk cId="3585179150" sldId="266"/>
            <ac:picMk id="5" creationId="{6AD89087-B0FF-BCDD-5468-42012858F07E}"/>
          </ac:picMkLst>
        </pc:picChg>
        <pc:picChg chg="add del mod">
          <ac:chgData name="#YAO, ZHIHAO#" userId="S::yaoz0007@e.ntu.edu.sg::0f6bac4b-4861-45fa-8d74-fa0ba087dc41" providerId="AD" clId="Web-{5D4E618F-E7BA-4525-AF84-96A27C7B4624}" dt="2022-10-02T06:19:09.232" v="7"/>
          <ac:picMkLst>
            <pc:docMk/>
            <pc:sldMk cId="3585179150" sldId="266"/>
            <ac:picMk id="6" creationId="{2D65118C-9B5C-7AE4-4857-66897EC205C1}"/>
          </ac:picMkLst>
        </pc:picChg>
        <pc:picChg chg="add del mod">
          <ac:chgData name="#YAO, ZHIHAO#" userId="S::yaoz0007@e.ntu.edu.sg::0f6bac4b-4861-45fa-8d74-fa0ba087dc41" providerId="AD" clId="Web-{5D4E618F-E7BA-4525-AF84-96A27C7B4624}" dt="2022-10-02T06:20:45.297" v="11"/>
          <ac:picMkLst>
            <pc:docMk/>
            <pc:sldMk cId="3585179150" sldId="266"/>
            <ac:picMk id="7" creationId="{C93F7F0E-A3D5-063A-2443-6F7575235CDF}"/>
          </ac:picMkLst>
        </pc:picChg>
        <pc:picChg chg="add mod">
          <ac:chgData name="#YAO, ZHIHAO#" userId="S::yaoz0007@e.ntu.edu.sg::0f6bac4b-4861-45fa-8d74-fa0ba087dc41" providerId="AD" clId="Web-{5D4E618F-E7BA-4525-AF84-96A27C7B4624}" dt="2022-10-02T06:25:50.291" v="69" actId="1076"/>
          <ac:picMkLst>
            <pc:docMk/>
            <pc:sldMk cId="3585179150" sldId="266"/>
            <ac:picMk id="9" creationId="{1C530C99-3B93-510D-08F9-78CBE2E39F52}"/>
          </ac:picMkLst>
        </pc:picChg>
        <pc:picChg chg="add mod">
          <ac:chgData name="#YAO, ZHIHAO#" userId="S::yaoz0007@e.ntu.edu.sg::0f6bac4b-4861-45fa-8d74-fa0ba087dc41" providerId="AD" clId="Web-{5D4E618F-E7BA-4525-AF84-96A27C7B4624}" dt="2022-10-02T07:44:46.282" v="952" actId="1076"/>
          <ac:picMkLst>
            <pc:docMk/>
            <pc:sldMk cId="3585179150" sldId="266"/>
            <ac:picMk id="23" creationId="{84521BCE-0BC7-1863-8DF0-432610D6A128}"/>
          </ac:picMkLst>
        </pc:picChg>
        <pc:picChg chg="add mod">
          <ac:chgData name="#YAO, ZHIHAO#" userId="S::yaoz0007@e.ntu.edu.sg::0f6bac4b-4861-45fa-8d74-fa0ba087dc41" providerId="AD" clId="Web-{5D4E618F-E7BA-4525-AF84-96A27C7B4624}" dt="2022-10-02T07:44:46.329" v="958" actId="1076"/>
          <ac:picMkLst>
            <pc:docMk/>
            <pc:sldMk cId="3585179150" sldId="266"/>
            <ac:picMk id="31" creationId="{A8099E99-93AC-00FA-CF5C-779299803871}"/>
          </ac:picMkLst>
        </pc:picChg>
        <pc:picChg chg="add mod">
          <ac:chgData name="#YAO, ZHIHAO#" userId="S::yaoz0007@e.ntu.edu.sg::0f6bac4b-4861-45fa-8d74-fa0ba087dc41" providerId="AD" clId="Web-{5D4E618F-E7BA-4525-AF84-96A27C7B4624}" dt="2022-10-02T07:44:46.345" v="959" actId="1076"/>
          <ac:picMkLst>
            <pc:docMk/>
            <pc:sldMk cId="3585179150" sldId="266"/>
            <ac:picMk id="32" creationId="{2FE912C1-E876-FC5D-55F9-E78796833F59}"/>
          </ac:picMkLst>
        </pc:picChg>
        <pc:picChg chg="add del mod">
          <ac:chgData name="#YAO, ZHIHAO#" userId="S::yaoz0007@e.ntu.edu.sg::0f6bac4b-4861-45fa-8d74-fa0ba087dc41" providerId="AD" clId="Web-{5D4E618F-E7BA-4525-AF84-96A27C7B4624}" dt="2022-10-02T07:14:45.103" v="589"/>
          <ac:picMkLst>
            <pc:docMk/>
            <pc:sldMk cId="3585179150" sldId="266"/>
            <ac:picMk id="33" creationId="{74CB3B06-7FD3-51A0-5B44-4E2F432720A8}"/>
          </ac:picMkLst>
        </pc:picChg>
        <pc:picChg chg="add mod">
          <ac:chgData name="#YAO, ZHIHAO#" userId="S::yaoz0007@e.ntu.edu.sg::0f6bac4b-4861-45fa-8d74-fa0ba087dc41" providerId="AD" clId="Web-{5D4E618F-E7BA-4525-AF84-96A27C7B4624}" dt="2022-10-02T07:44:46.345" v="960" actId="1076"/>
          <ac:picMkLst>
            <pc:docMk/>
            <pc:sldMk cId="3585179150" sldId="266"/>
            <ac:picMk id="34" creationId="{EBFEC0EC-61CF-9FD4-1FE8-32063363DACD}"/>
          </ac:picMkLst>
        </pc:picChg>
        <pc:picChg chg="add mod">
          <ac:chgData name="#YAO, ZHIHAO#" userId="S::yaoz0007@e.ntu.edu.sg::0f6bac4b-4861-45fa-8d74-fa0ba087dc41" providerId="AD" clId="Web-{5D4E618F-E7BA-4525-AF84-96A27C7B4624}" dt="2022-10-02T07:44:46.376" v="963" actId="1076"/>
          <ac:picMkLst>
            <pc:docMk/>
            <pc:sldMk cId="3585179150" sldId="266"/>
            <ac:picMk id="37" creationId="{BC760BFC-7324-F1D9-D3F7-D42A96D96A1D}"/>
          </ac:picMkLst>
        </pc:picChg>
        <pc:picChg chg="add mod">
          <ac:chgData name="#YAO, ZHIHAO#" userId="S::yaoz0007@e.ntu.edu.sg::0f6bac4b-4861-45fa-8d74-fa0ba087dc41" providerId="AD" clId="Web-{5D4E618F-E7BA-4525-AF84-96A27C7B4624}" dt="2022-10-02T07:44:46.392" v="964" actId="1076"/>
          <ac:picMkLst>
            <pc:docMk/>
            <pc:sldMk cId="3585179150" sldId="266"/>
            <ac:picMk id="38" creationId="{DBDAF35A-E425-F47F-D585-5AC23B503D87}"/>
          </ac:picMkLst>
        </pc:picChg>
        <pc:picChg chg="add mod">
          <ac:chgData name="#YAO, ZHIHAO#" userId="S::yaoz0007@e.ntu.edu.sg::0f6bac4b-4861-45fa-8d74-fa0ba087dc41" providerId="AD" clId="Web-{5D4E618F-E7BA-4525-AF84-96A27C7B4624}" dt="2022-10-02T07:44:46.392" v="965" actId="1076"/>
          <ac:picMkLst>
            <pc:docMk/>
            <pc:sldMk cId="3585179150" sldId="266"/>
            <ac:picMk id="39" creationId="{D8CFB225-75C7-058D-0FEF-2CC4C77D7AA6}"/>
          </ac:picMkLst>
        </pc:picChg>
        <pc:picChg chg="add mod">
          <ac:chgData name="#YAO, ZHIHAO#" userId="S::yaoz0007@e.ntu.edu.sg::0f6bac4b-4861-45fa-8d74-fa0ba087dc41" providerId="AD" clId="Web-{5D4E618F-E7BA-4525-AF84-96A27C7B4624}" dt="2022-10-02T07:44:46.407" v="966" actId="1076"/>
          <ac:picMkLst>
            <pc:docMk/>
            <pc:sldMk cId="3585179150" sldId="266"/>
            <ac:picMk id="40" creationId="{FE81D82C-7ABF-D0F1-B280-6E5EA0943E8A}"/>
          </ac:picMkLst>
        </pc:picChg>
        <pc:picChg chg="add mod">
          <ac:chgData name="#YAO, ZHIHAO#" userId="S::yaoz0007@e.ntu.edu.sg::0f6bac4b-4861-45fa-8d74-fa0ba087dc41" providerId="AD" clId="Web-{5D4E618F-E7BA-4525-AF84-96A27C7B4624}" dt="2022-10-02T07:44:46.407" v="967" actId="1076"/>
          <ac:picMkLst>
            <pc:docMk/>
            <pc:sldMk cId="3585179150" sldId="266"/>
            <ac:picMk id="41" creationId="{D8823899-DCDC-95EF-C2A7-9EC49FBA24DF}"/>
          </ac:picMkLst>
        </pc:picChg>
        <pc:cxnChg chg="add mod">
          <ac:chgData name="#YAO, ZHIHAO#" userId="S::yaoz0007@e.ntu.edu.sg::0f6bac4b-4861-45fa-8d74-fa0ba087dc41" providerId="AD" clId="Web-{5D4E618F-E7BA-4525-AF84-96A27C7B4624}" dt="2022-10-02T07:44:46.454" v="972" actId="1076"/>
          <ac:cxnSpMkLst>
            <pc:docMk/>
            <pc:sldMk cId="3585179150" sldId="266"/>
            <ac:cxnSpMk id="46" creationId="{5A1552E4-38AD-96AE-6877-BDA6A25E2CD5}"/>
          </ac:cxnSpMkLst>
        </pc:cxnChg>
      </pc:sldChg>
      <pc:sldChg chg="addSp delSp modSp">
        <pc:chgData name="#YAO, ZHIHAO#" userId="S::yaoz0007@e.ntu.edu.sg::0f6bac4b-4861-45fa-8d74-fa0ba087dc41" providerId="AD" clId="Web-{5D4E618F-E7BA-4525-AF84-96A27C7B4624}" dt="2022-10-02T07:43:36.421" v="949" actId="1076"/>
        <pc:sldMkLst>
          <pc:docMk/>
          <pc:sldMk cId="3585179150" sldId="267"/>
        </pc:sldMkLst>
        <pc:spChg chg="add mod">
          <ac:chgData name="#YAO, ZHIHAO#" userId="S::yaoz0007@e.ntu.edu.sg::0f6bac4b-4861-45fa-8d74-fa0ba087dc41" providerId="AD" clId="Web-{5D4E618F-E7BA-4525-AF84-96A27C7B4624}" dt="2022-10-02T07:37:21.113" v="872" actId="14100"/>
          <ac:spMkLst>
            <pc:docMk/>
            <pc:sldMk cId="3585179150" sldId="267"/>
            <ac:spMk id="6" creationId="{D75A9825-3545-8C2A-33DB-FB2FDE2E6D77}"/>
          </ac:spMkLst>
        </pc:spChg>
        <pc:spChg chg="add mod">
          <ac:chgData name="#YAO, ZHIHAO#" userId="S::yaoz0007@e.ntu.edu.sg::0f6bac4b-4861-45fa-8d74-fa0ba087dc41" providerId="AD" clId="Web-{5D4E618F-E7BA-4525-AF84-96A27C7B4624}" dt="2022-10-02T07:43:36.421" v="949" actId="1076"/>
          <ac:spMkLst>
            <pc:docMk/>
            <pc:sldMk cId="3585179150" sldId="267"/>
            <ac:spMk id="10" creationId="{7B767E8A-2308-76BD-815D-ACA4B68C3310}"/>
          </ac:spMkLst>
        </pc:spChg>
        <pc:spChg chg="add del mod">
          <ac:chgData name="#YAO, ZHIHAO#" userId="S::yaoz0007@e.ntu.edu.sg::0f6bac4b-4861-45fa-8d74-fa0ba087dc41" providerId="AD" clId="Web-{5D4E618F-E7BA-4525-AF84-96A27C7B4624}" dt="2022-10-02T07:43:00.170" v="944"/>
          <ac:spMkLst>
            <pc:docMk/>
            <pc:sldMk cId="3585179150" sldId="267"/>
            <ac:spMk id="12" creationId="{D3B46D6F-D7CB-895E-18E1-383D8C9ACFCF}"/>
          </ac:spMkLst>
        </pc:spChg>
        <pc:picChg chg="add del mod">
          <ac:chgData name="#YAO, ZHIHAO#" userId="S::yaoz0007@e.ntu.edu.sg::0f6bac4b-4861-45fa-8d74-fa0ba087dc41" providerId="AD" clId="Web-{5D4E618F-E7BA-4525-AF84-96A27C7B4624}" dt="2022-10-02T07:37:33.582" v="876"/>
          <ac:picMkLst>
            <pc:docMk/>
            <pc:sldMk cId="3585179150" sldId="267"/>
            <ac:picMk id="7" creationId="{39E4D5EC-F32F-B4FC-7CC4-C026D8F901D2}"/>
          </ac:picMkLst>
        </pc:picChg>
        <pc:picChg chg="add mod">
          <ac:chgData name="#YAO, ZHIHAO#" userId="S::yaoz0007@e.ntu.edu.sg::0f6bac4b-4861-45fa-8d74-fa0ba087dc41" providerId="AD" clId="Web-{5D4E618F-E7BA-4525-AF84-96A27C7B4624}" dt="2022-10-02T07:43:30.202" v="948" actId="1076"/>
          <ac:picMkLst>
            <pc:docMk/>
            <pc:sldMk cId="3585179150" sldId="267"/>
            <ac:picMk id="8" creationId="{E23FD2BE-89C8-3741-4FB9-47862FDC6856}"/>
          </ac:picMkLst>
        </pc:picChg>
      </pc:sldChg>
    </pc:docChg>
  </pc:docChgLst>
  <pc:docChgLst>
    <pc:chgData name="#YEO, YUAN KAI#" userId="S::yyeo022@e.ntu.edu.sg::c8892a70-02d3-4ca3-af30-203f5b76ea16" providerId="AD" clId="Web-{BF011A6D-572B-4A9E-B2F1-CD3CA34DDFA2}"/>
    <pc:docChg chg="modSld">
      <pc:chgData name="#YEO, YUAN KAI#" userId="S::yyeo022@e.ntu.edu.sg::c8892a70-02d3-4ca3-af30-203f5b76ea16" providerId="AD" clId="Web-{BF011A6D-572B-4A9E-B2F1-CD3CA34DDFA2}" dt="2022-10-07T09:07:33.027" v="30"/>
      <pc:docMkLst>
        <pc:docMk/>
      </pc:docMkLst>
      <pc:sldChg chg="addSp delSp modSp">
        <pc:chgData name="#YEO, YUAN KAI#" userId="S::yyeo022@e.ntu.edu.sg::c8892a70-02d3-4ca3-af30-203f5b76ea16" providerId="AD" clId="Web-{BF011A6D-572B-4A9E-B2F1-CD3CA34DDFA2}" dt="2022-10-07T09:07:33.027" v="30"/>
        <pc:sldMkLst>
          <pc:docMk/>
          <pc:sldMk cId="3467162332" sldId="268"/>
        </pc:sldMkLst>
        <pc:spChg chg="mod">
          <ac:chgData name="#YEO, YUAN KAI#" userId="S::yyeo022@e.ntu.edu.sg::c8892a70-02d3-4ca3-af30-203f5b76ea16" providerId="AD" clId="Web-{BF011A6D-572B-4A9E-B2F1-CD3CA34DDFA2}" dt="2022-10-07T08:58:50.170" v="5" actId="1076"/>
          <ac:spMkLst>
            <pc:docMk/>
            <pc:sldMk cId="3467162332" sldId="268"/>
            <ac:spMk id="33" creationId="{EFD8FE40-97D5-7623-74F2-456B84C41BE4}"/>
          </ac:spMkLst>
        </pc:spChg>
        <pc:spChg chg="mod">
          <ac:chgData name="#YEO, YUAN KAI#" userId="S::yyeo022@e.ntu.edu.sg::c8892a70-02d3-4ca3-af30-203f5b76ea16" providerId="AD" clId="Web-{BF011A6D-572B-4A9E-B2F1-CD3CA34DDFA2}" dt="2022-10-07T08:59:04.764" v="9" actId="1076"/>
          <ac:spMkLst>
            <pc:docMk/>
            <pc:sldMk cId="3467162332" sldId="268"/>
            <ac:spMk id="34" creationId="{626351E6-1B31-F789-3783-5CB051DE36E4}"/>
          </ac:spMkLst>
        </pc:spChg>
        <pc:grpChg chg="mod">
          <ac:chgData name="#YEO, YUAN KAI#" userId="S::yyeo022@e.ntu.edu.sg::c8892a70-02d3-4ca3-af30-203f5b76ea16" providerId="AD" clId="Web-{BF011A6D-572B-4A9E-B2F1-CD3CA34DDFA2}" dt="2022-10-07T09:06:35.541" v="18" actId="1076"/>
          <ac:grpSpMkLst>
            <pc:docMk/>
            <pc:sldMk cId="3467162332" sldId="268"/>
            <ac:grpSpMk id="15" creationId="{28270C90-298F-B4A1-9858-11908687C587}"/>
          </ac:grpSpMkLst>
        </pc:grpChg>
        <pc:grpChg chg="mod">
          <ac:chgData name="#YEO, YUAN KAI#" userId="S::yyeo022@e.ntu.edu.sg::c8892a70-02d3-4ca3-af30-203f5b76ea16" providerId="AD" clId="Web-{BF011A6D-572B-4A9E-B2F1-CD3CA34DDFA2}" dt="2022-10-07T09:06:23.275" v="16" actId="1076"/>
          <ac:grpSpMkLst>
            <pc:docMk/>
            <pc:sldMk cId="3467162332" sldId="268"/>
            <ac:grpSpMk id="17" creationId="{B13ADDE3-8DE7-B999-E324-7292A070404A}"/>
          </ac:grpSpMkLst>
        </pc:grpChg>
        <pc:grpChg chg="mod">
          <ac:chgData name="#YEO, YUAN KAI#" userId="S::yyeo022@e.ntu.edu.sg::c8892a70-02d3-4ca3-af30-203f5b76ea16" providerId="AD" clId="Web-{BF011A6D-572B-4A9E-B2F1-CD3CA34DDFA2}" dt="2022-10-07T09:06:28.447" v="17" actId="1076"/>
          <ac:grpSpMkLst>
            <pc:docMk/>
            <pc:sldMk cId="3467162332" sldId="268"/>
            <ac:grpSpMk id="24" creationId="{F9A6542C-72CF-3777-5B8D-36CD1D2A1FCD}"/>
          </ac:grpSpMkLst>
        </pc:grpChg>
        <pc:grpChg chg="mod">
          <ac:chgData name="#YEO, YUAN KAI#" userId="S::yyeo022@e.ntu.edu.sg::c8892a70-02d3-4ca3-af30-203f5b76ea16" providerId="AD" clId="Web-{BF011A6D-572B-4A9E-B2F1-CD3CA34DDFA2}" dt="2022-10-07T09:06:38.541" v="19" actId="1076"/>
          <ac:grpSpMkLst>
            <pc:docMk/>
            <pc:sldMk cId="3467162332" sldId="268"/>
            <ac:grpSpMk id="29" creationId="{25798CF2-DB69-FC26-4067-0AC705429BD0}"/>
          </ac:grpSpMkLst>
        </pc:grpChg>
        <pc:grpChg chg="mod">
          <ac:chgData name="#YEO, YUAN KAI#" userId="S::yyeo022@e.ntu.edu.sg::c8892a70-02d3-4ca3-af30-203f5b76ea16" providerId="AD" clId="Web-{BF011A6D-572B-4A9E-B2F1-CD3CA34DDFA2}" dt="2022-10-07T09:06:44.198" v="20" actId="1076"/>
          <ac:grpSpMkLst>
            <pc:docMk/>
            <pc:sldMk cId="3467162332" sldId="268"/>
            <ac:grpSpMk id="32" creationId="{B9BFA32E-DBCE-1585-A15F-3A48C7D0FB0C}"/>
          </ac:grpSpMkLst>
        </pc:grpChg>
        <pc:picChg chg="add mod">
          <ac:chgData name="#YEO, YUAN KAI#" userId="S::yyeo022@e.ntu.edu.sg::c8892a70-02d3-4ca3-af30-203f5b76ea16" providerId="AD" clId="Web-{BF011A6D-572B-4A9E-B2F1-CD3CA34DDFA2}" dt="2022-10-07T09:07:19.042" v="28" actId="14100"/>
          <ac:picMkLst>
            <pc:docMk/>
            <pc:sldMk cId="3467162332" sldId="268"/>
            <ac:picMk id="2" creationId="{AB7573AB-0244-075C-7BD7-CA6063A3535F}"/>
          </ac:picMkLst>
        </pc:picChg>
        <pc:picChg chg="add del mod">
          <ac:chgData name="#YEO, YUAN KAI#" userId="S::yyeo022@e.ntu.edu.sg::c8892a70-02d3-4ca3-af30-203f5b76ea16" providerId="AD" clId="Web-{BF011A6D-572B-4A9E-B2F1-CD3CA34DDFA2}" dt="2022-10-07T09:07:02.776" v="25"/>
          <ac:picMkLst>
            <pc:docMk/>
            <pc:sldMk cId="3467162332" sldId="268"/>
            <ac:picMk id="11" creationId="{FD7D548F-16E0-D6B7-47C9-A4F8D5575171}"/>
          </ac:picMkLst>
        </pc:picChg>
        <pc:picChg chg="add del mod">
          <ac:chgData name="#YEO, YUAN KAI#" userId="S::yyeo022@e.ntu.edu.sg::c8892a70-02d3-4ca3-af30-203f5b76ea16" providerId="AD" clId="Web-{BF011A6D-572B-4A9E-B2F1-CD3CA34DDFA2}" dt="2022-10-07T09:07:13.480" v="27"/>
          <ac:picMkLst>
            <pc:docMk/>
            <pc:sldMk cId="3467162332" sldId="268"/>
            <ac:picMk id="12" creationId="{DD3DBD53-BE65-DDB3-C086-EBC5A0A4B38F}"/>
          </ac:picMkLst>
        </pc:picChg>
        <pc:picChg chg="add del mod">
          <ac:chgData name="#YEO, YUAN KAI#" userId="S::yyeo022@e.ntu.edu.sg::c8892a70-02d3-4ca3-af30-203f5b76ea16" providerId="AD" clId="Web-{BF011A6D-572B-4A9E-B2F1-CD3CA34DDFA2}" dt="2022-10-07T09:07:33.027" v="30"/>
          <ac:picMkLst>
            <pc:docMk/>
            <pc:sldMk cId="3467162332" sldId="268"/>
            <ac:picMk id="18" creationId="{B3C4FD8D-A837-03BE-85CA-B576B5B9F8DF}"/>
          </ac:picMkLst>
        </pc:picChg>
      </pc:sldChg>
    </pc:docChg>
  </pc:docChgLst>
  <pc:docChgLst>
    <pc:chgData name="#LI YIQI#" userId="S::yli127@e.ntu.edu.sg::b62ab8aa-cbb8-43b4-84d6-590e35bb1c30" providerId="AD" clId="Web-{E8E8C43E-4C68-4E83-91A1-022901295BB1}"/>
    <pc:docChg chg="modSld">
      <pc:chgData name="#LI YIQI#" userId="S::yli127@e.ntu.edu.sg::b62ab8aa-cbb8-43b4-84d6-590e35bb1c30" providerId="AD" clId="Web-{E8E8C43E-4C68-4E83-91A1-022901295BB1}" dt="2022-10-07T17:04:20.502" v="98" actId="20577"/>
      <pc:docMkLst>
        <pc:docMk/>
      </pc:docMkLst>
      <pc:sldChg chg="addSp delSp modSp">
        <pc:chgData name="#LI YIQI#" userId="S::yli127@e.ntu.edu.sg::b62ab8aa-cbb8-43b4-84d6-590e35bb1c30" providerId="AD" clId="Web-{E8E8C43E-4C68-4E83-91A1-022901295BB1}" dt="2022-10-07T17:04:20.502" v="98" actId="20577"/>
        <pc:sldMkLst>
          <pc:docMk/>
          <pc:sldMk cId="2807313972" sldId="264"/>
        </pc:sldMkLst>
        <pc:spChg chg="mod">
          <ac:chgData name="#LI YIQI#" userId="S::yli127@e.ntu.edu.sg::b62ab8aa-cbb8-43b4-84d6-590e35bb1c30" providerId="AD" clId="Web-{E8E8C43E-4C68-4E83-91A1-022901295BB1}" dt="2022-10-07T16:57:11.067" v="20" actId="1076"/>
          <ac:spMkLst>
            <pc:docMk/>
            <pc:sldMk cId="2807313972" sldId="264"/>
            <ac:spMk id="8" creationId="{4860B7AA-F391-ABE7-F8D3-985C2FBACBA0}"/>
          </ac:spMkLst>
        </pc:spChg>
        <pc:spChg chg="del">
          <ac:chgData name="#LI YIQI#" userId="S::yli127@e.ntu.edu.sg::b62ab8aa-cbb8-43b4-84d6-590e35bb1c30" providerId="AD" clId="Web-{E8E8C43E-4C68-4E83-91A1-022901295BB1}" dt="2022-10-07T16:56:13.174" v="10"/>
          <ac:spMkLst>
            <pc:docMk/>
            <pc:sldMk cId="2807313972" sldId="264"/>
            <ac:spMk id="9" creationId="{CEF54D2E-4DC5-8A56-11C9-889ECAC2B5E6}"/>
          </ac:spMkLst>
        </pc:spChg>
        <pc:spChg chg="mod">
          <ac:chgData name="#LI YIQI#" userId="S::yli127@e.ntu.edu.sg::b62ab8aa-cbb8-43b4-84d6-590e35bb1c30" providerId="AD" clId="Web-{E8E8C43E-4C68-4E83-91A1-022901295BB1}" dt="2022-10-07T16:57:11.082" v="21" actId="1076"/>
          <ac:spMkLst>
            <pc:docMk/>
            <pc:sldMk cId="2807313972" sldId="264"/>
            <ac:spMk id="10" creationId="{DE055406-25D8-6622-95A6-757DDF6E5897}"/>
          </ac:spMkLst>
        </pc:spChg>
        <pc:spChg chg="add mod">
          <ac:chgData name="#LI YIQI#" userId="S::yli127@e.ntu.edu.sg::b62ab8aa-cbb8-43b4-84d6-590e35bb1c30" providerId="AD" clId="Web-{E8E8C43E-4C68-4E83-91A1-022901295BB1}" dt="2022-10-07T17:04:20.502" v="98" actId="20577"/>
          <ac:spMkLst>
            <pc:docMk/>
            <pc:sldMk cId="2807313972" sldId="264"/>
            <ac:spMk id="11" creationId="{7E2B8067-7C3D-5040-3BAB-ECCB0E4A41CC}"/>
          </ac:spMkLst>
        </pc:spChg>
        <pc:picChg chg="mod">
          <ac:chgData name="#LI YIQI#" userId="S::yli127@e.ntu.edu.sg::b62ab8aa-cbb8-43b4-84d6-590e35bb1c30" providerId="AD" clId="Web-{E8E8C43E-4C68-4E83-91A1-022901295BB1}" dt="2022-10-07T16:57:11.098" v="22" actId="1076"/>
          <ac:picMkLst>
            <pc:docMk/>
            <pc:sldMk cId="2807313972" sldId="264"/>
            <ac:picMk id="6" creationId="{F99BF4E3-6758-0F89-9C63-CE0149646DD3}"/>
          </ac:picMkLst>
        </pc:picChg>
        <pc:picChg chg="mod">
          <ac:chgData name="#LI YIQI#" userId="S::yli127@e.ntu.edu.sg::b62ab8aa-cbb8-43b4-84d6-590e35bb1c30" providerId="AD" clId="Web-{E8E8C43E-4C68-4E83-91A1-022901295BB1}" dt="2022-10-07T16:57:11.113" v="23" actId="1076"/>
          <ac:picMkLst>
            <pc:docMk/>
            <pc:sldMk cId="2807313972" sldId="264"/>
            <ac:picMk id="7" creationId="{1A75037C-3761-7D32-322C-2F4D071724CD}"/>
          </ac:picMkLst>
        </pc:picChg>
      </pc:sldChg>
    </pc:docChg>
  </pc:docChgLst>
  <pc:docChgLst>
    <pc:chgData name="#ZHENG DONGDONG#" userId="S::dzheng004@e.ntu.edu.sg::accddb57-e83d-4f0a-8f1b-6391adcf56fa" providerId="AD" clId="Web-{12EA2C9E-84D3-4F9D-8D8A-CEFC87F72B37}"/>
    <pc:docChg chg="modSld">
      <pc:chgData name="#ZHENG DONGDONG#" userId="S::dzheng004@e.ntu.edu.sg::accddb57-e83d-4f0a-8f1b-6391adcf56fa" providerId="AD" clId="Web-{12EA2C9E-84D3-4F9D-8D8A-CEFC87F72B37}" dt="2022-10-05T13:00:04.522" v="236" actId="20577"/>
      <pc:docMkLst>
        <pc:docMk/>
      </pc:docMkLst>
      <pc:sldChg chg="addSp modSp">
        <pc:chgData name="#ZHENG DONGDONG#" userId="S::dzheng004@e.ntu.edu.sg::accddb57-e83d-4f0a-8f1b-6391adcf56fa" providerId="AD" clId="Web-{12EA2C9E-84D3-4F9D-8D8A-CEFC87F72B37}" dt="2022-10-05T13:00:04.522" v="236" actId="20577"/>
        <pc:sldMkLst>
          <pc:docMk/>
          <pc:sldMk cId="3694236904" sldId="263"/>
        </pc:sldMkLst>
        <pc:spChg chg="add mod">
          <ac:chgData name="#ZHENG DONGDONG#" userId="S::dzheng004@e.ntu.edu.sg::accddb57-e83d-4f0a-8f1b-6391adcf56fa" providerId="AD" clId="Web-{12EA2C9E-84D3-4F9D-8D8A-CEFC87F72B37}" dt="2022-10-05T13:00:04.522" v="236" actId="20577"/>
          <ac:spMkLst>
            <pc:docMk/>
            <pc:sldMk cId="3694236904" sldId="263"/>
            <ac:spMk id="8" creationId="{99386768-C150-6626-D8E0-29AC12581F35}"/>
          </ac:spMkLst>
        </pc:spChg>
        <pc:spChg chg="add mod">
          <ac:chgData name="#ZHENG DONGDONG#" userId="S::dzheng004@e.ntu.edu.sg::accddb57-e83d-4f0a-8f1b-6391adcf56fa" providerId="AD" clId="Web-{12EA2C9E-84D3-4F9D-8D8A-CEFC87F72B37}" dt="2022-10-05T12:59:41.318" v="218" actId="14100"/>
          <ac:spMkLst>
            <pc:docMk/>
            <pc:sldMk cId="3694236904" sldId="263"/>
            <ac:spMk id="10" creationId="{4560AE86-1C21-CB54-3B58-FA3F0EC417F1}"/>
          </ac:spMkLst>
        </pc:spChg>
        <pc:picChg chg="mod">
          <ac:chgData name="#ZHENG DONGDONG#" userId="S::dzheng004@e.ntu.edu.sg::accddb57-e83d-4f0a-8f1b-6391adcf56fa" providerId="AD" clId="Web-{12EA2C9E-84D3-4F9D-8D8A-CEFC87F72B37}" dt="2022-10-05T12:56:07.325" v="137" actId="1076"/>
          <ac:picMkLst>
            <pc:docMk/>
            <pc:sldMk cId="3694236904" sldId="263"/>
            <ac:picMk id="7" creationId="{5BDEFB6D-B001-14A5-D79E-22C39DEE1D26}"/>
          </ac:picMkLst>
        </pc:picChg>
      </pc:sldChg>
    </pc:docChg>
  </pc:docChgLst>
  <pc:docChgLst>
    <pc:chgData name="#YAO, ZHIHAO#" userId="S::yaoz0007@e.ntu.edu.sg::0f6bac4b-4861-45fa-8d74-fa0ba087dc41" providerId="AD" clId="Web-{337BCB0B-F28E-4281-B95F-489E8B2773BD}"/>
    <pc:docChg chg="modSld">
      <pc:chgData name="#YAO, ZHIHAO#" userId="S::yaoz0007@e.ntu.edu.sg::0f6bac4b-4861-45fa-8d74-fa0ba087dc41" providerId="AD" clId="Web-{337BCB0B-F28E-4281-B95F-489E8B2773BD}" dt="2022-10-02T06:17:56.403" v="105" actId="1076"/>
      <pc:docMkLst>
        <pc:docMk/>
      </pc:docMkLst>
      <pc:sldChg chg="addSp delSp modSp">
        <pc:chgData name="#YAO, ZHIHAO#" userId="S::yaoz0007@e.ntu.edu.sg::0f6bac4b-4861-45fa-8d74-fa0ba087dc41" providerId="AD" clId="Web-{337BCB0B-F28E-4281-B95F-489E8B2773BD}" dt="2022-10-02T06:17:56.403" v="105" actId="1076"/>
        <pc:sldMkLst>
          <pc:docMk/>
          <pc:sldMk cId="3585179150" sldId="266"/>
        </pc:sldMkLst>
        <pc:spChg chg="add del mod">
          <ac:chgData name="#YAO, ZHIHAO#" userId="S::yaoz0007@e.ntu.edu.sg::0f6bac4b-4861-45fa-8d74-fa0ba087dc41" providerId="AD" clId="Web-{337BCB0B-F28E-4281-B95F-489E8B2773BD}" dt="2022-10-02T05:57:36.829" v="3"/>
          <ac:spMkLst>
            <pc:docMk/>
            <pc:sldMk cId="3585179150" sldId="266"/>
            <ac:spMk id="6" creationId="{ABD7AAE3-4146-BF15-1BBF-1924C35B4250}"/>
          </ac:spMkLst>
        </pc:spChg>
        <pc:spChg chg="add mod">
          <ac:chgData name="#YAO, ZHIHAO#" userId="S::yaoz0007@e.ntu.edu.sg::0f6bac4b-4861-45fa-8d74-fa0ba087dc41" providerId="AD" clId="Web-{337BCB0B-F28E-4281-B95F-489E8B2773BD}" dt="2022-10-02T05:59:55.990" v="51" actId="20577"/>
          <ac:spMkLst>
            <pc:docMk/>
            <pc:sldMk cId="3585179150" sldId="266"/>
            <ac:spMk id="8" creationId="{E1378CDA-E207-2E80-8C99-72E302557F7F}"/>
          </ac:spMkLst>
        </pc:spChg>
        <pc:spChg chg="add mod">
          <ac:chgData name="#YAO, ZHIHAO#" userId="S::yaoz0007@e.ntu.edu.sg::0f6bac4b-4861-45fa-8d74-fa0ba087dc41" providerId="AD" clId="Web-{337BCB0B-F28E-4281-B95F-489E8B2773BD}" dt="2022-10-02T06:17:56.403" v="105" actId="1076"/>
          <ac:spMkLst>
            <pc:docMk/>
            <pc:sldMk cId="3585179150" sldId="266"/>
            <ac:spMk id="10" creationId="{D3FF1D8B-8FB3-D83B-DE72-668F161C4C67}"/>
          </ac:spMkLst>
        </pc:spChg>
        <pc:spChg chg="add del mod">
          <ac:chgData name="#YAO, ZHIHAO#" userId="S::yaoz0007@e.ntu.edu.sg::0f6bac4b-4861-45fa-8d74-fa0ba087dc41" providerId="AD" clId="Web-{337BCB0B-F28E-4281-B95F-489E8B2773BD}" dt="2022-10-02T06:15:55.321" v="54"/>
          <ac:spMkLst>
            <pc:docMk/>
            <pc:sldMk cId="3585179150" sldId="266"/>
            <ac:spMk id="13" creationId="{6BB4CBDF-4FC8-D6D5-6655-7A941071E197}"/>
          </ac:spMkLst>
        </pc:spChg>
        <pc:spChg chg="add mod">
          <ac:chgData name="#YAO, ZHIHAO#" userId="S::yaoz0007@e.ntu.edu.sg::0f6bac4b-4861-45fa-8d74-fa0ba087dc41" providerId="AD" clId="Web-{337BCB0B-F28E-4281-B95F-489E8B2773BD}" dt="2022-10-02T06:17:01.088" v="79" actId="1076"/>
          <ac:spMkLst>
            <pc:docMk/>
            <pc:sldMk cId="3585179150" sldId="266"/>
            <ac:spMk id="15" creationId="{C48B673B-C971-295D-E2DC-1054F61250E5}"/>
          </ac:spMkLst>
        </pc:spChg>
        <pc:cxnChg chg="add del mod">
          <ac:chgData name="#YAO, ZHIHAO#" userId="S::yaoz0007@e.ntu.edu.sg::0f6bac4b-4861-45fa-8d74-fa0ba087dc41" providerId="AD" clId="Web-{337BCB0B-F28E-4281-B95F-489E8B2773BD}" dt="2022-10-02T06:17:03.776" v="80"/>
          <ac:cxnSpMkLst>
            <pc:docMk/>
            <pc:sldMk cId="3585179150" sldId="266"/>
            <ac:cxnSpMk id="11" creationId="{984CDCF0-F3E0-2231-93C9-95E6D580DF3B}"/>
          </ac:cxnSpMkLst>
        </pc:cxnChg>
      </pc:sldChg>
    </pc:docChg>
  </pc:docChgLst>
  <pc:docChgLst>
    <pc:chgData name="#LI YIQI#" userId="S::yli127@e.ntu.edu.sg::b62ab8aa-cbb8-43b4-84d6-590e35bb1c30" providerId="AD" clId="Web-{DA5EAEA7-6D79-40B3-ABAC-4FFDAE68C2BC}"/>
    <pc:docChg chg="modSld">
      <pc:chgData name="#LI YIQI#" userId="S::yli127@e.ntu.edu.sg::b62ab8aa-cbb8-43b4-84d6-590e35bb1c30" providerId="AD" clId="Web-{DA5EAEA7-6D79-40B3-ABAC-4FFDAE68C2BC}" dt="2022-10-04T15:29:14.723" v="12" actId="14100"/>
      <pc:docMkLst>
        <pc:docMk/>
      </pc:docMkLst>
      <pc:sldChg chg="addSp delSp modSp">
        <pc:chgData name="#LI YIQI#" userId="S::yli127@e.ntu.edu.sg::b62ab8aa-cbb8-43b4-84d6-590e35bb1c30" providerId="AD" clId="Web-{DA5EAEA7-6D79-40B3-ABAC-4FFDAE68C2BC}" dt="2022-10-04T15:29:14.723" v="12" actId="14100"/>
        <pc:sldMkLst>
          <pc:docMk/>
          <pc:sldMk cId="2807313972" sldId="264"/>
        </pc:sldMkLst>
        <pc:picChg chg="del">
          <ac:chgData name="#LI YIQI#" userId="S::yli127@e.ntu.edu.sg::b62ab8aa-cbb8-43b4-84d6-590e35bb1c30" providerId="AD" clId="Web-{DA5EAEA7-6D79-40B3-ABAC-4FFDAE68C2BC}" dt="2022-10-04T15:27:52.189" v="0"/>
          <ac:picMkLst>
            <pc:docMk/>
            <pc:sldMk cId="2807313972" sldId="264"/>
            <ac:picMk id="5" creationId="{5B2B5690-3137-D399-D519-AB51AA296C89}"/>
          </ac:picMkLst>
        </pc:picChg>
        <pc:picChg chg="add mod">
          <ac:chgData name="#LI YIQI#" userId="S::yli127@e.ntu.edu.sg::b62ab8aa-cbb8-43b4-84d6-590e35bb1c30" providerId="AD" clId="Web-{DA5EAEA7-6D79-40B3-ABAC-4FFDAE68C2BC}" dt="2022-10-04T15:28:10.221" v="5" actId="14100"/>
          <ac:picMkLst>
            <pc:docMk/>
            <pc:sldMk cId="2807313972" sldId="264"/>
            <ac:picMk id="6" creationId="{F99BF4E3-6758-0F89-9C63-CE0149646DD3}"/>
          </ac:picMkLst>
        </pc:picChg>
        <pc:picChg chg="add mod">
          <ac:chgData name="#LI YIQI#" userId="S::yli127@e.ntu.edu.sg::b62ab8aa-cbb8-43b4-84d6-590e35bb1c30" providerId="AD" clId="Web-{DA5EAEA7-6D79-40B3-ABAC-4FFDAE68C2BC}" dt="2022-10-04T15:29:14.723" v="12" actId="14100"/>
          <ac:picMkLst>
            <pc:docMk/>
            <pc:sldMk cId="2807313972" sldId="264"/>
            <ac:picMk id="7" creationId="{1A75037C-3761-7D32-322C-2F4D071724CD}"/>
          </ac:picMkLst>
        </pc:picChg>
        <pc:picChg chg="del mod">
          <ac:chgData name="#LI YIQI#" userId="S::yli127@e.ntu.edu.sg::b62ab8aa-cbb8-43b4-84d6-590e35bb1c30" providerId="AD" clId="Web-{DA5EAEA7-6D79-40B3-ABAC-4FFDAE68C2BC}" dt="2022-10-04T15:28:50.456" v="8"/>
          <ac:picMkLst>
            <pc:docMk/>
            <pc:sldMk cId="2807313972" sldId="264"/>
            <ac:picMk id="10" creationId="{61545881-3F55-4F65-08BA-6DF53BA59524}"/>
          </ac:picMkLst>
        </pc:picChg>
      </pc:sldChg>
    </pc:docChg>
  </pc:docChgLst>
  <pc:docChgLst>
    <pc:chgData name="#GOH, PEI XUAN#" userId="S::pgoh021@e.ntu.edu.sg::2da3503b-fdfa-4fa0-9a0c-29835bf4133b" providerId="AD" clId="Web-{2FBD1CE6-A8DA-472E-AE28-E45F4A404670}"/>
    <pc:docChg chg="modSld">
      <pc:chgData name="#GOH, PEI XUAN#" userId="S::pgoh021@e.ntu.edu.sg::2da3503b-fdfa-4fa0-9a0c-29835bf4133b" providerId="AD" clId="Web-{2FBD1CE6-A8DA-472E-AE28-E45F4A404670}" dt="2022-10-06T17:44:48.966" v="156" actId="20577"/>
      <pc:docMkLst>
        <pc:docMk/>
      </pc:docMkLst>
      <pc:sldChg chg="addSp delSp modSp">
        <pc:chgData name="#GOH, PEI XUAN#" userId="S::pgoh021@e.ntu.edu.sg::2da3503b-fdfa-4fa0-9a0c-29835bf4133b" providerId="AD" clId="Web-{2FBD1CE6-A8DA-472E-AE28-E45F4A404670}" dt="2022-10-06T17:44:48.966" v="156" actId="20577"/>
        <pc:sldMkLst>
          <pc:docMk/>
          <pc:sldMk cId="489065898" sldId="269"/>
        </pc:sldMkLst>
        <pc:spChg chg="del">
          <ac:chgData name="#GOH, PEI XUAN#" userId="S::pgoh021@e.ntu.edu.sg::2da3503b-fdfa-4fa0-9a0c-29835bf4133b" providerId="AD" clId="Web-{2FBD1CE6-A8DA-472E-AE28-E45F4A404670}" dt="2022-10-06T17:41:40.256" v="109"/>
          <ac:spMkLst>
            <pc:docMk/>
            <pc:sldMk cId="489065898" sldId="269"/>
            <ac:spMk id="2" creationId="{766EB717-29FD-06BC-1401-487E5B6A3D62}"/>
          </ac:spMkLst>
        </pc:spChg>
        <pc:spChg chg="add mod">
          <ac:chgData name="#GOH, PEI XUAN#" userId="S::pgoh021@e.ntu.edu.sg::2da3503b-fdfa-4fa0-9a0c-29835bf4133b" providerId="AD" clId="Web-{2FBD1CE6-A8DA-472E-AE28-E45F4A404670}" dt="2022-10-06T17:38:26.998" v="2" actId="1076"/>
          <ac:spMkLst>
            <pc:docMk/>
            <pc:sldMk cId="489065898" sldId="269"/>
            <ac:spMk id="6" creationId="{DE18FBFB-16BE-D0CC-3DD5-24348114DB12}"/>
          </ac:spMkLst>
        </pc:spChg>
        <pc:spChg chg="add mod">
          <ac:chgData name="#GOH, PEI XUAN#" userId="S::pgoh021@e.ntu.edu.sg::2da3503b-fdfa-4fa0-9a0c-29835bf4133b" providerId="AD" clId="Web-{2FBD1CE6-A8DA-472E-AE28-E45F4A404670}" dt="2022-10-06T17:39:30.188" v="25" actId="20577"/>
          <ac:spMkLst>
            <pc:docMk/>
            <pc:sldMk cId="489065898" sldId="269"/>
            <ac:spMk id="8" creationId="{35AE1295-9581-D3AA-D028-B92498E8907F}"/>
          </ac:spMkLst>
        </pc:spChg>
        <pc:spChg chg="add mod">
          <ac:chgData name="#GOH, PEI XUAN#" userId="S::pgoh021@e.ntu.edu.sg::2da3503b-fdfa-4fa0-9a0c-29835bf4133b" providerId="AD" clId="Web-{2FBD1CE6-A8DA-472E-AE28-E45F4A404670}" dt="2022-10-06T17:44:15.839" v="146" actId="1076"/>
          <ac:spMkLst>
            <pc:docMk/>
            <pc:sldMk cId="489065898" sldId="269"/>
            <ac:spMk id="9" creationId="{4A1E08FB-361D-FEDF-4614-EC454C9154EB}"/>
          </ac:spMkLst>
        </pc:spChg>
        <pc:spChg chg="add mod">
          <ac:chgData name="#GOH, PEI XUAN#" userId="S::pgoh021@e.ntu.edu.sg::2da3503b-fdfa-4fa0-9a0c-29835bf4133b" providerId="AD" clId="Web-{2FBD1CE6-A8DA-472E-AE28-E45F4A404670}" dt="2022-10-06T17:43:39.948" v="131"/>
          <ac:spMkLst>
            <pc:docMk/>
            <pc:sldMk cId="489065898" sldId="269"/>
            <ac:spMk id="10" creationId="{B3F2BBED-306A-5D3B-D7DF-BE8FD195475E}"/>
          </ac:spMkLst>
        </pc:spChg>
        <pc:spChg chg="add mod">
          <ac:chgData name="#GOH, PEI XUAN#" userId="S::pgoh021@e.ntu.edu.sg::2da3503b-fdfa-4fa0-9a0c-29835bf4133b" providerId="AD" clId="Web-{2FBD1CE6-A8DA-472E-AE28-E45F4A404670}" dt="2022-10-06T17:44:20.965" v="147" actId="1076"/>
          <ac:spMkLst>
            <pc:docMk/>
            <pc:sldMk cId="489065898" sldId="269"/>
            <ac:spMk id="11" creationId="{5E19A5EE-10AC-E300-3F63-4AA95EA46911}"/>
          </ac:spMkLst>
        </pc:spChg>
        <pc:spChg chg="add mod">
          <ac:chgData name="#GOH, PEI XUAN#" userId="S::pgoh021@e.ntu.edu.sg::2da3503b-fdfa-4fa0-9a0c-29835bf4133b" providerId="AD" clId="Web-{2FBD1CE6-A8DA-472E-AE28-E45F4A404670}" dt="2022-10-06T17:44:48.966" v="156" actId="20577"/>
          <ac:spMkLst>
            <pc:docMk/>
            <pc:sldMk cId="489065898" sldId="269"/>
            <ac:spMk id="12" creationId="{BB71A39A-04C9-81BB-FD5D-9B2BCF5ECFFA}"/>
          </ac:spMkLst>
        </pc:spChg>
      </pc:sldChg>
    </pc:docChg>
  </pc:docChgLst>
  <pc:docChgLst>
    <pc:chgData name="#ZENG, JING#" userId="S::jzeng007@e.ntu.edu.sg::e49b796f-8e0b-407e-8638-cc00e179ec84" providerId="AD" clId="Web-{825EEB3B-34C4-452F-8197-9C034F0B5569}"/>
    <pc:docChg chg="modSld">
      <pc:chgData name="#ZENG, JING#" userId="S::jzeng007@e.ntu.edu.sg::e49b796f-8e0b-407e-8638-cc00e179ec84" providerId="AD" clId="Web-{825EEB3B-34C4-452F-8197-9C034F0B5569}" dt="2022-10-03T14:30:23.935" v="124" actId="1076"/>
      <pc:docMkLst>
        <pc:docMk/>
      </pc:docMkLst>
      <pc:sldChg chg="addSp delSp modSp">
        <pc:chgData name="#ZENG, JING#" userId="S::jzeng007@e.ntu.edu.sg::e49b796f-8e0b-407e-8638-cc00e179ec84" providerId="AD" clId="Web-{825EEB3B-34C4-452F-8197-9C034F0B5569}" dt="2022-10-03T13:35:44.189" v="82" actId="1076"/>
        <pc:sldMkLst>
          <pc:docMk/>
          <pc:sldMk cId="2807313972" sldId="264"/>
        </pc:sldMkLst>
        <pc:spChg chg="mod">
          <ac:chgData name="#ZENG, JING#" userId="S::jzeng007@e.ntu.edu.sg::e49b796f-8e0b-407e-8638-cc00e179ec84" providerId="AD" clId="Web-{825EEB3B-34C4-452F-8197-9C034F0B5569}" dt="2022-10-03T13:05:51.100" v="29"/>
          <ac:spMkLst>
            <pc:docMk/>
            <pc:sldMk cId="2807313972" sldId="264"/>
            <ac:spMk id="3" creationId="{00000000-0000-0000-0000-000000000000}"/>
          </ac:spMkLst>
        </pc:spChg>
        <pc:spChg chg="add del mod">
          <ac:chgData name="#ZENG, JING#" userId="S::jzeng007@e.ntu.edu.sg::e49b796f-8e0b-407e-8638-cc00e179ec84" providerId="AD" clId="Web-{825EEB3B-34C4-452F-8197-9C034F0B5569}" dt="2022-10-03T13:06:04.741" v="30"/>
          <ac:spMkLst>
            <pc:docMk/>
            <pc:sldMk cId="2807313972" sldId="264"/>
            <ac:spMk id="7" creationId="{4D18880A-14E0-1A2F-A3B8-4DB3BF876C48}"/>
          </ac:spMkLst>
        </pc:spChg>
        <pc:spChg chg="add mod">
          <ac:chgData name="#ZENG, JING#" userId="S::jzeng007@e.ntu.edu.sg::e49b796f-8e0b-407e-8638-cc00e179ec84" providerId="AD" clId="Web-{825EEB3B-34C4-452F-8197-9C034F0B5569}" dt="2022-10-03T13:35:44.189" v="82" actId="1076"/>
          <ac:spMkLst>
            <pc:docMk/>
            <pc:sldMk cId="2807313972" sldId="264"/>
            <ac:spMk id="9" creationId="{CEF54D2E-4DC5-8A56-11C9-889ECAC2B5E6}"/>
          </ac:spMkLst>
        </pc:spChg>
        <pc:picChg chg="add del mod">
          <ac:chgData name="#ZENG, JING#" userId="S::jzeng007@e.ntu.edu.sg::e49b796f-8e0b-407e-8638-cc00e179ec84" providerId="AD" clId="Web-{825EEB3B-34C4-452F-8197-9C034F0B5569}" dt="2022-10-03T13:30:11.818" v="76" actId="1076"/>
          <ac:picMkLst>
            <pc:docMk/>
            <pc:sldMk cId="2807313972" sldId="264"/>
            <ac:picMk id="5" creationId="{5B2B5690-3137-D399-D519-AB51AA296C89}"/>
          </ac:picMkLst>
        </pc:picChg>
        <pc:picChg chg="add mod">
          <ac:chgData name="#ZENG, JING#" userId="S::jzeng007@e.ntu.edu.sg::e49b796f-8e0b-407e-8638-cc00e179ec84" providerId="AD" clId="Web-{825EEB3B-34C4-452F-8197-9C034F0B5569}" dt="2022-10-03T13:35:36.892" v="81" actId="1076"/>
          <ac:picMkLst>
            <pc:docMk/>
            <pc:sldMk cId="2807313972" sldId="264"/>
            <ac:picMk id="6" creationId="{296C1822-4945-F2AB-9363-2152F49873D8}"/>
          </ac:picMkLst>
        </pc:picChg>
      </pc:sldChg>
      <pc:sldChg chg="addSp delSp modSp">
        <pc:chgData name="#ZENG, JING#" userId="S::jzeng007@e.ntu.edu.sg::e49b796f-8e0b-407e-8638-cc00e179ec84" providerId="AD" clId="Web-{825EEB3B-34C4-452F-8197-9C034F0B5569}" dt="2022-10-03T14:30:23.935" v="124" actId="1076"/>
        <pc:sldMkLst>
          <pc:docMk/>
          <pc:sldMk cId="1163637314" sldId="265"/>
        </pc:sldMkLst>
        <pc:spChg chg="add">
          <ac:chgData name="#ZENG, JING#" userId="S::jzeng007@e.ntu.edu.sg::e49b796f-8e0b-407e-8638-cc00e179ec84" providerId="AD" clId="Web-{825EEB3B-34C4-452F-8197-9C034F0B5569}" dt="2022-10-03T13:03:27.125" v="21"/>
          <ac:spMkLst>
            <pc:docMk/>
            <pc:sldMk cId="1163637314" sldId="265"/>
            <ac:spMk id="6" creationId="{B2A46684-2895-3A0A-CAFE-8AE2410A5F79}"/>
          </ac:spMkLst>
        </pc:spChg>
        <pc:spChg chg="add mod">
          <ac:chgData name="#ZENG, JING#" userId="S::jzeng007@e.ntu.edu.sg::e49b796f-8e0b-407e-8638-cc00e179ec84" providerId="AD" clId="Web-{825EEB3B-34C4-452F-8197-9C034F0B5569}" dt="2022-10-03T14:29:29.449" v="117" actId="1076"/>
          <ac:spMkLst>
            <pc:docMk/>
            <pc:sldMk cId="1163637314" sldId="265"/>
            <ac:spMk id="8" creationId="{0F4F39A2-60E4-B604-2D9E-4148D9FC4BD7}"/>
          </ac:spMkLst>
        </pc:spChg>
        <pc:picChg chg="add del mod">
          <ac:chgData name="#ZENG, JING#" userId="S::jzeng007@e.ntu.edu.sg::e49b796f-8e0b-407e-8638-cc00e179ec84" providerId="AD" clId="Web-{825EEB3B-34C4-452F-8197-9C034F0B5569}" dt="2022-10-03T14:30:09.934" v="118"/>
          <ac:picMkLst>
            <pc:docMk/>
            <pc:sldMk cId="1163637314" sldId="265"/>
            <ac:picMk id="5" creationId="{38A5325A-8755-57BA-C141-83D42D715DFF}"/>
          </ac:picMkLst>
        </pc:picChg>
        <pc:picChg chg="add mod">
          <ac:chgData name="#ZENG, JING#" userId="S::jzeng007@e.ntu.edu.sg::e49b796f-8e0b-407e-8638-cc00e179ec84" providerId="AD" clId="Web-{825EEB3B-34C4-452F-8197-9C034F0B5569}" dt="2022-10-03T14:30:23.935" v="124" actId="1076"/>
          <ac:picMkLst>
            <pc:docMk/>
            <pc:sldMk cId="1163637314" sldId="265"/>
            <ac:picMk id="9" creationId="{6D18D871-0809-3FA2-7416-8DEBE91ABBCA}"/>
          </ac:picMkLst>
        </pc:picChg>
      </pc:sldChg>
    </pc:docChg>
  </pc:docChgLst>
  <pc:docChgLst>
    <pc:chgData name="#GOH, PEI XUAN#" userId="S::pgoh021@e.ntu.edu.sg::2da3503b-fdfa-4fa0-9a0c-29835bf4133b" providerId="AD" clId="Web-{D08F89C5-DE71-48A0-B0BE-01284A0EB2CA}"/>
    <pc:docChg chg="modSld">
      <pc:chgData name="#GOH, PEI XUAN#" userId="S::pgoh021@e.ntu.edu.sg::2da3503b-fdfa-4fa0-9a0c-29835bf4133b" providerId="AD" clId="Web-{D08F89C5-DE71-48A0-B0BE-01284A0EB2CA}" dt="2022-10-06T17:37:39.527" v="3" actId="1076"/>
      <pc:docMkLst>
        <pc:docMk/>
      </pc:docMkLst>
      <pc:sldChg chg="addSp modSp">
        <pc:chgData name="#GOH, PEI XUAN#" userId="S::pgoh021@e.ntu.edu.sg::2da3503b-fdfa-4fa0-9a0c-29835bf4133b" providerId="AD" clId="Web-{D08F89C5-DE71-48A0-B0BE-01284A0EB2CA}" dt="2022-10-06T17:37:39.527" v="3" actId="1076"/>
        <pc:sldMkLst>
          <pc:docMk/>
          <pc:sldMk cId="489065898" sldId="269"/>
        </pc:sldMkLst>
        <pc:spChg chg="add mod">
          <ac:chgData name="#GOH, PEI XUAN#" userId="S::pgoh021@e.ntu.edu.sg::2da3503b-fdfa-4fa0-9a0c-29835bf4133b" providerId="AD" clId="Web-{D08F89C5-DE71-48A0-B0BE-01284A0EB2CA}" dt="2022-10-06T17:37:39.527" v="3" actId="1076"/>
          <ac:spMkLst>
            <pc:docMk/>
            <pc:sldMk cId="489065898" sldId="269"/>
            <ac:spMk id="2" creationId="{766EB717-29FD-06BC-1401-487E5B6A3D62}"/>
          </ac:spMkLst>
        </pc:spChg>
      </pc:sldChg>
    </pc:docChg>
  </pc:docChgLst>
  <pc:docChgLst>
    <pc:chgData name="#ZENG, JING#" userId="S::jzeng007@e.ntu.edu.sg::e49b796f-8e0b-407e-8638-cc00e179ec84" providerId="AD" clId="Web-{291DA6D1-87EF-413D-910B-D510D1BF8269}"/>
    <pc:docChg chg="modSld">
      <pc:chgData name="#ZENG, JING#" userId="S::jzeng007@e.ntu.edu.sg::e49b796f-8e0b-407e-8638-cc00e179ec84" providerId="AD" clId="Web-{291DA6D1-87EF-413D-910B-D510D1BF8269}" dt="2022-10-07T09:13:10.935" v="1"/>
      <pc:docMkLst>
        <pc:docMk/>
      </pc:docMkLst>
      <pc:sldChg chg="delSp">
        <pc:chgData name="#ZENG, JING#" userId="S::jzeng007@e.ntu.edu.sg::e49b796f-8e0b-407e-8638-cc00e179ec84" providerId="AD" clId="Web-{291DA6D1-87EF-413D-910B-D510D1BF8269}" dt="2022-10-07T09:13:10.935" v="1"/>
        <pc:sldMkLst>
          <pc:docMk/>
          <pc:sldMk cId="3467162332" sldId="268"/>
        </pc:sldMkLst>
        <pc:spChg chg="del">
          <ac:chgData name="#ZENG, JING#" userId="S::jzeng007@e.ntu.edu.sg::e49b796f-8e0b-407e-8638-cc00e179ec84" providerId="AD" clId="Web-{291DA6D1-87EF-413D-910B-D510D1BF8269}" dt="2022-10-07T09:13:10.935" v="1"/>
          <ac:spMkLst>
            <pc:docMk/>
            <pc:sldMk cId="3467162332" sldId="268"/>
            <ac:spMk id="4" creationId="{00000000-0000-0000-0000-000000000000}"/>
          </ac:spMkLst>
        </pc:spChg>
      </pc:sldChg>
      <pc:sldChg chg="delSp">
        <pc:chgData name="#ZENG, JING#" userId="S::jzeng007@e.ntu.edu.sg::e49b796f-8e0b-407e-8638-cc00e179ec84" providerId="AD" clId="Web-{291DA6D1-87EF-413D-910B-D510D1BF8269}" dt="2022-10-07T09:13:04.982" v="0"/>
        <pc:sldMkLst>
          <pc:docMk/>
          <pc:sldMk cId="489065898" sldId="269"/>
        </pc:sldMkLst>
        <pc:spChg chg="del">
          <ac:chgData name="#ZENG, JING#" userId="S::jzeng007@e.ntu.edu.sg::e49b796f-8e0b-407e-8638-cc00e179ec84" providerId="AD" clId="Web-{291DA6D1-87EF-413D-910B-D510D1BF8269}" dt="2022-10-07T09:13:04.982" v="0"/>
          <ac:spMkLst>
            <pc:docMk/>
            <pc:sldMk cId="489065898" sldId="269"/>
            <ac:spMk id="4" creationId="{00000000-0000-0000-0000-000000000000}"/>
          </ac:spMkLst>
        </pc:spChg>
      </pc:sldChg>
    </pc:docChg>
  </pc:docChgLst>
  <pc:docChgLst>
    <pc:chgData name="#GOH, PEI XUAN#" userId="S::pgoh021@e.ntu.edu.sg::2da3503b-fdfa-4fa0-9a0c-29835bf4133b" providerId="AD" clId="Web-{A1EAFCE4-7134-416E-9C7E-53812914EEBA}"/>
    <pc:docChg chg="modSld">
      <pc:chgData name="#GOH, PEI XUAN#" userId="S::pgoh021@e.ntu.edu.sg::2da3503b-fdfa-4fa0-9a0c-29835bf4133b" providerId="AD" clId="Web-{A1EAFCE4-7134-416E-9C7E-53812914EEBA}" dt="2022-10-06T16:48:37.952" v="173" actId="20577"/>
      <pc:docMkLst>
        <pc:docMk/>
      </pc:docMkLst>
      <pc:sldChg chg="modSp">
        <pc:chgData name="#GOH, PEI XUAN#" userId="S::pgoh021@e.ntu.edu.sg::2da3503b-fdfa-4fa0-9a0c-29835bf4133b" providerId="AD" clId="Web-{A1EAFCE4-7134-416E-9C7E-53812914EEBA}" dt="2022-10-06T16:41:54.970" v="27" actId="1076"/>
        <pc:sldMkLst>
          <pc:docMk/>
          <pc:sldMk cId="3938220704" sldId="258"/>
        </pc:sldMkLst>
        <pc:spChg chg="mod">
          <ac:chgData name="#GOH, PEI XUAN#" userId="S::pgoh021@e.ntu.edu.sg::2da3503b-fdfa-4fa0-9a0c-29835bf4133b" providerId="AD" clId="Web-{A1EAFCE4-7134-416E-9C7E-53812914EEBA}" dt="2022-10-06T16:41:28.063" v="17" actId="14100"/>
          <ac:spMkLst>
            <pc:docMk/>
            <pc:sldMk cId="3938220704" sldId="258"/>
            <ac:spMk id="23" creationId="{B9B79207-5FEF-6548-92A0-B4FFF3A58F86}"/>
          </ac:spMkLst>
        </pc:spChg>
        <pc:spChg chg="mod">
          <ac:chgData name="#GOH, PEI XUAN#" userId="S::pgoh021@e.ntu.edu.sg::2da3503b-fdfa-4fa0-9a0c-29835bf4133b" providerId="AD" clId="Web-{A1EAFCE4-7134-416E-9C7E-53812914EEBA}" dt="2022-10-06T16:41:28.063" v="18" actId="14100"/>
          <ac:spMkLst>
            <pc:docMk/>
            <pc:sldMk cId="3938220704" sldId="258"/>
            <ac:spMk id="24" creationId="{353C47F1-108D-2745-BF7D-E9F2E5382896}"/>
          </ac:spMkLst>
        </pc:spChg>
        <pc:spChg chg="mod">
          <ac:chgData name="#GOH, PEI XUAN#" userId="S::pgoh021@e.ntu.edu.sg::2da3503b-fdfa-4fa0-9a0c-29835bf4133b" providerId="AD" clId="Web-{A1EAFCE4-7134-416E-9C7E-53812914EEBA}" dt="2022-10-06T16:41:38.907" v="19" actId="20577"/>
          <ac:spMkLst>
            <pc:docMk/>
            <pc:sldMk cId="3938220704" sldId="258"/>
            <ac:spMk id="39" creationId="{B9B79207-5FEF-6548-92A0-B4FFF3A58F86}"/>
          </ac:spMkLst>
        </pc:spChg>
        <pc:spChg chg="mod">
          <ac:chgData name="#GOH, PEI XUAN#" userId="S::pgoh021@e.ntu.edu.sg::2da3503b-fdfa-4fa0-9a0c-29835bf4133b" providerId="AD" clId="Web-{A1EAFCE4-7134-416E-9C7E-53812914EEBA}" dt="2022-10-06T16:41:38.923" v="21" actId="20577"/>
          <ac:spMkLst>
            <pc:docMk/>
            <pc:sldMk cId="3938220704" sldId="258"/>
            <ac:spMk id="40" creationId="{353C47F1-108D-2745-BF7D-E9F2E5382896}"/>
          </ac:spMkLst>
        </pc:spChg>
        <pc:spChg chg="mod">
          <ac:chgData name="#GOH, PEI XUAN#" userId="S::pgoh021@e.ntu.edu.sg::2da3503b-fdfa-4fa0-9a0c-29835bf4133b" providerId="AD" clId="Web-{A1EAFCE4-7134-416E-9C7E-53812914EEBA}" dt="2022-10-06T16:41:43.283" v="22" actId="20577"/>
          <ac:spMkLst>
            <pc:docMk/>
            <pc:sldMk cId="3938220704" sldId="258"/>
            <ac:spMk id="46" creationId="{B9B79207-5FEF-6548-92A0-B4FFF3A58F86}"/>
          </ac:spMkLst>
        </pc:spChg>
        <pc:spChg chg="mod">
          <ac:chgData name="#GOH, PEI XUAN#" userId="S::pgoh021@e.ntu.edu.sg::2da3503b-fdfa-4fa0-9a0c-29835bf4133b" providerId="AD" clId="Web-{A1EAFCE4-7134-416E-9C7E-53812914EEBA}" dt="2022-10-06T16:41:43.298" v="23" actId="20577"/>
          <ac:spMkLst>
            <pc:docMk/>
            <pc:sldMk cId="3938220704" sldId="258"/>
            <ac:spMk id="47" creationId="{353C47F1-108D-2745-BF7D-E9F2E5382896}"/>
          </ac:spMkLst>
        </pc:spChg>
        <pc:spChg chg="mod">
          <ac:chgData name="#GOH, PEI XUAN#" userId="S::pgoh021@e.ntu.edu.sg::2da3503b-fdfa-4fa0-9a0c-29835bf4133b" providerId="AD" clId="Web-{A1EAFCE4-7134-416E-9C7E-53812914EEBA}" dt="2022-10-06T16:41:46.798" v="24" actId="20577"/>
          <ac:spMkLst>
            <pc:docMk/>
            <pc:sldMk cId="3938220704" sldId="258"/>
            <ac:spMk id="57" creationId="{B9B79207-5FEF-6548-92A0-B4FFF3A58F86}"/>
          </ac:spMkLst>
        </pc:spChg>
        <pc:spChg chg="mod">
          <ac:chgData name="#GOH, PEI XUAN#" userId="S::pgoh021@e.ntu.edu.sg::2da3503b-fdfa-4fa0-9a0c-29835bf4133b" providerId="AD" clId="Web-{A1EAFCE4-7134-416E-9C7E-53812914EEBA}" dt="2022-10-06T16:41:54.970" v="27" actId="1076"/>
          <ac:spMkLst>
            <pc:docMk/>
            <pc:sldMk cId="3938220704" sldId="258"/>
            <ac:spMk id="58" creationId="{353C47F1-108D-2745-BF7D-E9F2E5382896}"/>
          </ac:spMkLst>
        </pc:spChg>
      </pc:sldChg>
      <pc:sldChg chg="modSp">
        <pc:chgData name="#GOH, PEI XUAN#" userId="S::pgoh021@e.ntu.edu.sg::2da3503b-fdfa-4fa0-9a0c-29835bf4133b" providerId="AD" clId="Web-{A1EAFCE4-7134-416E-9C7E-53812914EEBA}" dt="2022-10-06T16:39:29.982" v="1" actId="20577"/>
        <pc:sldMkLst>
          <pc:docMk/>
          <pc:sldMk cId="1153828621" sldId="260"/>
        </pc:sldMkLst>
        <pc:spChg chg="mod">
          <ac:chgData name="#GOH, PEI XUAN#" userId="S::pgoh021@e.ntu.edu.sg::2da3503b-fdfa-4fa0-9a0c-29835bf4133b" providerId="AD" clId="Web-{A1EAFCE4-7134-416E-9C7E-53812914EEBA}" dt="2022-10-06T16:39:29.982" v="1" actId="20577"/>
          <ac:spMkLst>
            <pc:docMk/>
            <pc:sldMk cId="1153828621" sldId="260"/>
            <ac:spMk id="23" creationId="{00000000-0000-0000-0000-000000000000}"/>
          </ac:spMkLst>
        </pc:spChg>
      </pc:sldChg>
      <pc:sldChg chg="modSp">
        <pc:chgData name="#GOH, PEI XUAN#" userId="S::pgoh021@e.ntu.edu.sg::2da3503b-fdfa-4fa0-9a0c-29835bf4133b" providerId="AD" clId="Web-{A1EAFCE4-7134-416E-9C7E-53812914EEBA}" dt="2022-10-06T16:42:09.111" v="28" actId="20577"/>
        <pc:sldMkLst>
          <pc:docMk/>
          <pc:sldMk cId="1457881263" sldId="262"/>
        </pc:sldMkLst>
        <pc:spChg chg="mod">
          <ac:chgData name="#GOH, PEI XUAN#" userId="S::pgoh021@e.ntu.edu.sg::2da3503b-fdfa-4fa0-9a0c-29835bf4133b" providerId="AD" clId="Web-{A1EAFCE4-7134-416E-9C7E-53812914EEBA}" dt="2022-10-06T16:42:09.111" v="28" actId="20577"/>
          <ac:spMkLst>
            <pc:docMk/>
            <pc:sldMk cId="1457881263" sldId="262"/>
            <ac:spMk id="7" creationId="{5038208C-A320-CF8A-DA5F-015D5E0F8AC0}"/>
          </ac:spMkLst>
        </pc:spChg>
      </pc:sldChg>
      <pc:sldChg chg="modSp">
        <pc:chgData name="#GOH, PEI XUAN#" userId="S::pgoh021@e.ntu.edu.sg::2da3503b-fdfa-4fa0-9a0c-29835bf4133b" providerId="AD" clId="Web-{A1EAFCE4-7134-416E-9C7E-53812914EEBA}" dt="2022-10-06T16:42:49.519" v="40" actId="20577"/>
        <pc:sldMkLst>
          <pc:docMk/>
          <pc:sldMk cId="3694236904" sldId="263"/>
        </pc:sldMkLst>
        <pc:spChg chg="mod">
          <ac:chgData name="#GOH, PEI XUAN#" userId="S::pgoh021@e.ntu.edu.sg::2da3503b-fdfa-4fa0-9a0c-29835bf4133b" providerId="AD" clId="Web-{A1EAFCE4-7134-416E-9C7E-53812914EEBA}" dt="2022-10-06T16:42:49.519" v="40" actId="20577"/>
          <ac:spMkLst>
            <pc:docMk/>
            <pc:sldMk cId="3694236904" sldId="263"/>
            <ac:spMk id="8" creationId="{99386768-C150-6626-D8E0-29AC12581F35}"/>
          </ac:spMkLst>
        </pc:spChg>
        <pc:spChg chg="mod">
          <ac:chgData name="#GOH, PEI XUAN#" userId="S::pgoh021@e.ntu.edu.sg::2da3503b-fdfa-4fa0-9a0c-29835bf4133b" providerId="AD" clId="Web-{A1EAFCE4-7134-416E-9C7E-53812914EEBA}" dt="2022-10-06T16:42:43.863" v="39" actId="1076"/>
          <ac:spMkLst>
            <pc:docMk/>
            <pc:sldMk cId="3694236904" sldId="263"/>
            <ac:spMk id="10" creationId="{4560AE86-1C21-CB54-3B58-FA3F0EC417F1}"/>
          </ac:spMkLst>
        </pc:spChg>
      </pc:sldChg>
      <pc:sldChg chg="modSp">
        <pc:chgData name="#GOH, PEI XUAN#" userId="S::pgoh021@e.ntu.edu.sg::2da3503b-fdfa-4fa0-9a0c-29835bf4133b" providerId="AD" clId="Web-{A1EAFCE4-7134-416E-9C7E-53812914EEBA}" dt="2022-10-06T16:43:03.660" v="41" actId="20577"/>
        <pc:sldMkLst>
          <pc:docMk/>
          <pc:sldMk cId="1163637314" sldId="265"/>
        </pc:sldMkLst>
        <pc:spChg chg="mod">
          <ac:chgData name="#GOH, PEI XUAN#" userId="S::pgoh021@e.ntu.edu.sg::2da3503b-fdfa-4fa0-9a0c-29835bf4133b" providerId="AD" clId="Web-{A1EAFCE4-7134-416E-9C7E-53812914EEBA}" dt="2022-10-06T16:43:03.660" v="41" actId="20577"/>
          <ac:spMkLst>
            <pc:docMk/>
            <pc:sldMk cId="1163637314" sldId="265"/>
            <ac:spMk id="8" creationId="{0F4F39A2-60E4-B604-2D9E-4148D9FC4BD7}"/>
          </ac:spMkLst>
        </pc:spChg>
      </pc:sldChg>
      <pc:sldChg chg="modSp">
        <pc:chgData name="#GOH, PEI XUAN#" userId="S::pgoh021@e.ntu.edu.sg::2da3503b-fdfa-4fa0-9a0c-29835bf4133b" providerId="AD" clId="Web-{A1EAFCE4-7134-416E-9C7E-53812914EEBA}" dt="2022-10-06T16:43:19.551" v="43" actId="20577"/>
        <pc:sldMkLst>
          <pc:docMk/>
          <pc:sldMk cId="3585179150" sldId="266"/>
        </pc:sldMkLst>
        <pc:spChg chg="mod">
          <ac:chgData name="#GOH, PEI XUAN#" userId="S::pgoh021@e.ntu.edu.sg::2da3503b-fdfa-4fa0-9a0c-29835bf4133b" providerId="AD" clId="Web-{A1EAFCE4-7134-416E-9C7E-53812914EEBA}" dt="2022-10-06T16:43:19.551" v="43" actId="20577"/>
          <ac:spMkLst>
            <pc:docMk/>
            <pc:sldMk cId="3585179150" sldId="266"/>
            <ac:spMk id="25" creationId="{4BBE748B-2AED-C946-9EEB-3D338C6EE14B}"/>
          </ac:spMkLst>
        </pc:spChg>
        <pc:spChg chg="mod">
          <ac:chgData name="#GOH, PEI XUAN#" userId="S::pgoh021@e.ntu.edu.sg::2da3503b-fdfa-4fa0-9a0c-29835bf4133b" providerId="AD" clId="Web-{A1EAFCE4-7134-416E-9C7E-53812914EEBA}" dt="2022-10-06T16:43:14.004" v="42" actId="20577"/>
          <ac:spMkLst>
            <pc:docMk/>
            <pc:sldMk cId="3585179150" sldId="266"/>
            <ac:spMk id="45" creationId="{E8E0A690-568C-836B-47F3-2213D1989B54}"/>
          </ac:spMkLst>
        </pc:spChg>
      </pc:sldChg>
      <pc:sldChg chg="modSp">
        <pc:chgData name="#GOH, PEI XUAN#" userId="S::pgoh021@e.ntu.edu.sg::2da3503b-fdfa-4fa0-9a0c-29835bf4133b" providerId="AD" clId="Web-{A1EAFCE4-7134-416E-9C7E-53812914EEBA}" dt="2022-10-06T16:43:27.817" v="45" actId="20577"/>
        <pc:sldMkLst>
          <pc:docMk/>
          <pc:sldMk cId="3585179150" sldId="267"/>
        </pc:sldMkLst>
        <pc:spChg chg="mod">
          <ac:chgData name="#GOH, PEI XUAN#" userId="S::pgoh021@e.ntu.edu.sg::2da3503b-fdfa-4fa0-9a0c-29835bf4133b" providerId="AD" clId="Web-{A1EAFCE4-7134-416E-9C7E-53812914EEBA}" dt="2022-10-06T16:43:27.817" v="45" actId="20577"/>
          <ac:spMkLst>
            <pc:docMk/>
            <pc:sldMk cId="3585179150" sldId="267"/>
            <ac:spMk id="10" creationId="{7B767E8A-2308-76BD-815D-ACA4B68C3310}"/>
          </ac:spMkLst>
        </pc:spChg>
      </pc:sldChg>
      <pc:sldChg chg="addSp modSp">
        <pc:chgData name="#GOH, PEI XUAN#" userId="S::pgoh021@e.ntu.edu.sg::2da3503b-fdfa-4fa0-9a0c-29835bf4133b" providerId="AD" clId="Web-{A1EAFCE4-7134-416E-9C7E-53812914EEBA}" dt="2022-10-06T16:48:37.952" v="173" actId="20577"/>
        <pc:sldMkLst>
          <pc:docMk/>
          <pc:sldMk cId="3467162332" sldId="268"/>
        </pc:sldMkLst>
        <pc:spChg chg="mod">
          <ac:chgData name="#GOH, PEI XUAN#" userId="S::pgoh021@e.ntu.edu.sg::2da3503b-fdfa-4fa0-9a0c-29835bf4133b" providerId="AD" clId="Web-{A1EAFCE4-7134-416E-9C7E-53812914EEBA}" dt="2022-10-06T16:39:45.623" v="9" actId="20577"/>
          <ac:spMkLst>
            <pc:docMk/>
            <pc:sldMk cId="3467162332" sldId="268"/>
            <ac:spMk id="3" creationId="{00000000-0000-0000-0000-000000000000}"/>
          </ac:spMkLst>
        </pc:spChg>
        <pc:spChg chg="add mod">
          <ac:chgData name="#GOH, PEI XUAN#" userId="S::pgoh021@e.ntu.edu.sg::2da3503b-fdfa-4fa0-9a0c-29835bf4133b" providerId="AD" clId="Web-{A1EAFCE4-7134-416E-9C7E-53812914EEBA}" dt="2022-10-06T16:48:37.952" v="173" actId="20577"/>
          <ac:spMkLst>
            <pc:docMk/>
            <pc:sldMk cId="3467162332" sldId="268"/>
            <ac:spMk id="8" creationId="{B1A60FD7-AB48-DE68-9D98-44C59D9B7767}"/>
          </ac:spMkLst>
        </pc:spChg>
        <pc:graphicFrameChg chg="add mod modGraphic">
          <ac:chgData name="#GOH, PEI XUAN#" userId="S::pgoh021@e.ntu.edu.sg::2da3503b-fdfa-4fa0-9a0c-29835bf4133b" providerId="AD" clId="Web-{A1EAFCE4-7134-416E-9C7E-53812914EEBA}" dt="2022-10-06T16:48:12.107" v="153"/>
          <ac:graphicFrameMkLst>
            <pc:docMk/>
            <pc:sldMk cId="3467162332" sldId="268"/>
            <ac:graphicFrameMk id="6" creationId="{AF40E862-1567-FE04-491A-95D86689B7F2}"/>
          </ac:graphicFrameMkLst>
        </pc:graphicFrameChg>
      </pc:sldChg>
    </pc:docChg>
  </pc:docChgLst>
  <pc:docChgLst>
    <pc:chgData name="#LI YIQI#" userId="S::yli127@e.ntu.edu.sg::b62ab8aa-cbb8-43b4-84d6-590e35bb1c30" providerId="AD" clId="Web-{674ED1AD-3A3A-462C-BBB5-1491F0AF62C1}"/>
    <pc:docChg chg="modSld">
      <pc:chgData name="#LI YIQI#" userId="S::yli127@e.ntu.edu.sg::b62ab8aa-cbb8-43b4-84d6-590e35bb1c30" providerId="AD" clId="Web-{674ED1AD-3A3A-462C-BBB5-1491F0AF62C1}" dt="2022-10-07T16:41:47.541" v="27" actId="14100"/>
      <pc:docMkLst>
        <pc:docMk/>
      </pc:docMkLst>
      <pc:sldChg chg="addSp modSp">
        <pc:chgData name="#LI YIQI#" userId="S::yli127@e.ntu.edu.sg::b62ab8aa-cbb8-43b4-84d6-590e35bb1c30" providerId="AD" clId="Web-{674ED1AD-3A3A-462C-BBB5-1491F0AF62C1}" dt="2022-10-07T16:41:47.541" v="27" actId="14100"/>
        <pc:sldMkLst>
          <pc:docMk/>
          <pc:sldMk cId="2807313972" sldId="264"/>
        </pc:sldMkLst>
        <pc:spChg chg="add mod">
          <ac:chgData name="#LI YIQI#" userId="S::yli127@e.ntu.edu.sg::b62ab8aa-cbb8-43b4-84d6-590e35bb1c30" providerId="AD" clId="Web-{674ED1AD-3A3A-462C-BBB5-1491F0AF62C1}" dt="2022-10-07T16:40:32.930" v="13" actId="14100"/>
          <ac:spMkLst>
            <pc:docMk/>
            <pc:sldMk cId="2807313972" sldId="264"/>
            <ac:spMk id="8" creationId="{4860B7AA-F391-ABE7-F8D3-985C2FBACBA0}"/>
          </ac:spMkLst>
        </pc:spChg>
        <pc:spChg chg="add mod">
          <ac:chgData name="#LI YIQI#" userId="S::yli127@e.ntu.edu.sg::b62ab8aa-cbb8-43b4-84d6-590e35bb1c30" providerId="AD" clId="Web-{674ED1AD-3A3A-462C-BBB5-1491F0AF62C1}" dt="2022-10-07T16:41:47.541" v="27" actId="14100"/>
          <ac:spMkLst>
            <pc:docMk/>
            <pc:sldMk cId="2807313972" sldId="264"/>
            <ac:spMk id="10" creationId="{DE055406-25D8-6622-95A6-757DDF6E5897}"/>
          </ac:spMkLst>
        </pc:spChg>
      </pc:sldChg>
    </pc:docChg>
  </pc:docChgLst>
  <pc:docChgLst>
    <pc:chgData name="#YEO, YUAN KAI#" userId="c8892a70-02d3-4ca3-af30-203f5b76ea16" providerId="ADAL" clId="{C615F9C1-420D-43A3-AB48-74D9A87231A0}"/>
    <pc:docChg chg="modSld sldOrd">
      <pc:chgData name="#YEO, YUAN KAI#" userId="c8892a70-02d3-4ca3-af30-203f5b76ea16" providerId="ADAL" clId="{C615F9C1-420D-43A3-AB48-74D9A87231A0}" dt="2022-10-07T09:11:00.334" v="21"/>
      <pc:docMkLst>
        <pc:docMk/>
      </pc:docMkLst>
      <pc:sldChg chg="addSp modSp mod">
        <pc:chgData name="#YEO, YUAN KAI#" userId="c8892a70-02d3-4ca3-af30-203f5b76ea16" providerId="ADAL" clId="{C615F9C1-420D-43A3-AB48-74D9A87231A0}" dt="2022-10-07T09:08:31.832" v="19" actId="164"/>
        <pc:sldMkLst>
          <pc:docMk/>
          <pc:sldMk cId="3467162332" sldId="268"/>
        </pc:sldMkLst>
        <pc:spChg chg="add mod">
          <ac:chgData name="#YEO, YUAN KAI#" userId="c8892a70-02d3-4ca3-af30-203f5b76ea16" providerId="ADAL" clId="{C615F9C1-420D-43A3-AB48-74D9A87231A0}" dt="2022-10-07T09:08:31.832" v="19" actId="164"/>
          <ac:spMkLst>
            <pc:docMk/>
            <pc:sldMk cId="3467162332" sldId="268"/>
            <ac:spMk id="12" creationId="{A21D4475-525E-BC88-ECAB-F4B261A038F3}"/>
          </ac:spMkLst>
        </pc:spChg>
        <pc:grpChg chg="add mod">
          <ac:chgData name="#YEO, YUAN KAI#" userId="c8892a70-02d3-4ca3-af30-203f5b76ea16" providerId="ADAL" clId="{C615F9C1-420D-43A3-AB48-74D9A87231A0}" dt="2022-10-07T09:08:31.832" v="19" actId="164"/>
          <ac:grpSpMkLst>
            <pc:docMk/>
            <pc:sldMk cId="3467162332" sldId="268"/>
            <ac:grpSpMk id="19" creationId="{18623E37-E630-7543-C6B0-951FA4154E85}"/>
          </ac:grpSpMkLst>
        </pc:grpChg>
        <pc:picChg chg="mod">
          <ac:chgData name="#YEO, YUAN KAI#" userId="c8892a70-02d3-4ca3-af30-203f5b76ea16" providerId="ADAL" clId="{C615F9C1-420D-43A3-AB48-74D9A87231A0}" dt="2022-10-07T09:08:31.832" v="19" actId="164"/>
          <ac:picMkLst>
            <pc:docMk/>
            <pc:sldMk cId="3467162332" sldId="268"/>
            <ac:picMk id="2" creationId="{AB7573AB-0244-075C-7BD7-CA6063A3535F}"/>
          </ac:picMkLst>
        </pc:picChg>
      </pc:sldChg>
      <pc:sldChg chg="ord">
        <pc:chgData name="#YEO, YUAN KAI#" userId="c8892a70-02d3-4ca3-af30-203f5b76ea16" providerId="ADAL" clId="{C615F9C1-420D-43A3-AB48-74D9A87231A0}" dt="2022-10-07T09:11:00.334" v="21"/>
        <pc:sldMkLst>
          <pc:docMk/>
          <pc:sldMk cId="2816587454" sldId="270"/>
        </pc:sldMkLst>
      </pc:sldChg>
    </pc:docChg>
  </pc:docChgLst>
  <pc:docChgLst>
    <pc:chgData name="#GOH, PEI XUAN#" userId="S::pgoh021@e.ntu.edu.sg::2da3503b-fdfa-4fa0-9a0c-29835bf4133b" providerId="AD" clId="Web-{7CEC76F7-95EA-43F9-A9B0-A377BC5F1787}"/>
    <pc:docChg chg="modSld">
      <pc:chgData name="#GOH, PEI XUAN#" userId="S::pgoh021@e.ntu.edu.sg::2da3503b-fdfa-4fa0-9a0c-29835bf4133b" providerId="AD" clId="Web-{7CEC76F7-95EA-43F9-A9B0-A377BC5F1787}" dt="2022-10-02T02:53:28.657" v="785"/>
      <pc:docMkLst>
        <pc:docMk/>
      </pc:docMkLst>
      <pc:sldChg chg="addSp modSp">
        <pc:chgData name="#GOH, PEI XUAN#" userId="S::pgoh021@e.ntu.edu.sg::2da3503b-fdfa-4fa0-9a0c-29835bf4133b" providerId="AD" clId="Web-{7CEC76F7-95EA-43F9-A9B0-A377BC5F1787}" dt="2022-10-02T02:42:07.815" v="606" actId="20577"/>
        <pc:sldMkLst>
          <pc:docMk/>
          <pc:sldMk cId="1545511967" sldId="259"/>
        </pc:sldMkLst>
        <pc:spChg chg="mod">
          <ac:chgData name="#GOH, PEI XUAN#" userId="S::pgoh021@e.ntu.edu.sg::2da3503b-fdfa-4fa0-9a0c-29835bf4133b" providerId="AD" clId="Web-{7CEC76F7-95EA-43F9-A9B0-A377BC5F1787}" dt="2022-10-02T02:22:01.856" v="9" actId="14100"/>
          <ac:spMkLst>
            <pc:docMk/>
            <pc:sldMk cId="1545511967" sldId="259"/>
            <ac:spMk id="13" creationId="{00000000-0000-0000-0000-000000000000}"/>
          </ac:spMkLst>
        </pc:spChg>
        <pc:spChg chg="mod">
          <ac:chgData name="#GOH, PEI XUAN#" userId="S::pgoh021@e.ntu.edu.sg::2da3503b-fdfa-4fa0-9a0c-29835bf4133b" providerId="AD" clId="Web-{7CEC76F7-95EA-43F9-A9B0-A377BC5F1787}" dt="2022-10-02T02:42:07.815" v="606" actId="20577"/>
          <ac:spMkLst>
            <pc:docMk/>
            <pc:sldMk cId="1545511967" sldId="259"/>
            <ac:spMk id="14" creationId="{E20FC72F-D9C2-A3AB-F6AD-7F8593B3EE72}"/>
          </ac:spMkLst>
        </pc:spChg>
        <pc:spChg chg="mod">
          <ac:chgData name="#GOH, PEI XUAN#" userId="S::pgoh021@e.ntu.edu.sg::2da3503b-fdfa-4fa0-9a0c-29835bf4133b" providerId="AD" clId="Web-{7CEC76F7-95EA-43F9-A9B0-A377BC5F1787}" dt="2022-10-02T02:41:52.705" v="587" actId="20577"/>
          <ac:spMkLst>
            <pc:docMk/>
            <pc:sldMk cId="1545511967" sldId="259"/>
            <ac:spMk id="16" creationId="{DFDBE771-1F81-7952-6BE8-11AB7A5C78D8}"/>
          </ac:spMkLst>
        </pc:spChg>
        <pc:grpChg chg="add mod">
          <ac:chgData name="#GOH, PEI XUAN#" userId="S::pgoh021@e.ntu.edu.sg::2da3503b-fdfa-4fa0-9a0c-29835bf4133b" providerId="AD" clId="Web-{7CEC76F7-95EA-43F9-A9B0-A377BC5F1787}" dt="2022-10-02T02:35:48.272" v="473" actId="1076"/>
          <ac:grpSpMkLst>
            <pc:docMk/>
            <pc:sldMk cId="1545511967" sldId="259"/>
            <ac:grpSpMk id="11" creationId="{33B146E3-7FD3-4F80-7E8F-0B97FA7EDD67}"/>
          </ac:grpSpMkLst>
        </pc:grpChg>
      </pc:sldChg>
      <pc:sldChg chg="addSp delSp modSp">
        <pc:chgData name="#GOH, PEI XUAN#" userId="S::pgoh021@e.ntu.edu.sg::2da3503b-fdfa-4fa0-9a0c-29835bf4133b" providerId="AD" clId="Web-{7CEC76F7-95EA-43F9-A9B0-A377BC5F1787}" dt="2022-10-02T02:53:28.657" v="785"/>
        <pc:sldMkLst>
          <pc:docMk/>
          <pc:sldMk cId="1759071562" sldId="261"/>
        </pc:sldMkLst>
        <pc:spChg chg="add del">
          <ac:chgData name="#GOH, PEI XUAN#" userId="S::pgoh021@e.ntu.edu.sg::2da3503b-fdfa-4fa0-9a0c-29835bf4133b" providerId="AD" clId="Web-{7CEC76F7-95EA-43F9-A9B0-A377BC5F1787}" dt="2022-10-02T02:22:21.451" v="10"/>
          <ac:spMkLst>
            <pc:docMk/>
            <pc:sldMk cId="1759071562" sldId="261"/>
            <ac:spMk id="8" creationId="{14B36A9E-DB72-F783-CC76-5888F1C5191E}"/>
          </ac:spMkLst>
        </pc:spChg>
        <pc:spChg chg="add del">
          <ac:chgData name="#GOH, PEI XUAN#" userId="S::pgoh021@e.ntu.edu.sg::2da3503b-fdfa-4fa0-9a0c-29835bf4133b" providerId="AD" clId="Web-{7CEC76F7-95EA-43F9-A9B0-A377BC5F1787}" dt="2022-10-02T02:22:23.670" v="11"/>
          <ac:spMkLst>
            <pc:docMk/>
            <pc:sldMk cId="1759071562" sldId="261"/>
            <ac:spMk id="11" creationId="{A0184BAA-DC1F-3089-5C8E-920570125068}"/>
          </ac:spMkLst>
        </pc:spChg>
        <pc:spChg chg="add mod">
          <ac:chgData name="#GOH, PEI XUAN#" userId="S::pgoh021@e.ntu.edu.sg::2da3503b-fdfa-4fa0-9a0c-29835bf4133b" providerId="AD" clId="Web-{7CEC76F7-95EA-43F9-A9B0-A377BC5F1787}" dt="2022-10-02T02:46:52.400" v="670" actId="20577"/>
          <ac:spMkLst>
            <pc:docMk/>
            <pc:sldMk cId="1759071562" sldId="261"/>
            <ac:spMk id="13" creationId="{37747B8D-B98A-B875-0C09-1661B64D71A5}"/>
          </ac:spMkLst>
        </pc:spChg>
        <pc:spChg chg="add mod">
          <ac:chgData name="#GOH, PEI XUAN#" userId="S::pgoh021@e.ntu.edu.sg::2da3503b-fdfa-4fa0-9a0c-29835bf4133b" providerId="AD" clId="Web-{7CEC76F7-95EA-43F9-A9B0-A377BC5F1787}" dt="2022-10-02T02:23:43.046" v="89" actId="20577"/>
          <ac:spMkLst>
            <pc:docMk/>
            <pc:sldMk cId="1759071562" sldId="261"/>
            <ac:spMk id="15" creationId="{117A5784-4C3F-7C6E-6E3D-3F690825D75B}"/>
          </ac:spMkLst>
        </pc:spChg>
        <pc:spChg chg="add mod">
          <ac:chgData name="#GOH, PEI XUAN#" userId="S::pgoh021@e.ntu.edu.sg::2da3503b-fdfa-4fa0-9a0c-29835bf4133b" providerId="AD" clId="Web-{7CEC76F7-95EA-43F9-A9B0-A377BC5F1787}" dt="2022-10-02T02:47:38.979" v="692" actId="1076"/>
          <ac:spMkLst>
            <pc:docMk/>
            <pc:sldMk cId="1759071562" sldId="261"/>
            <ac:spMk id="18" creationId="{0679CE06-2EEC-8DEE-D763-5239C234EE73}"/>
          </ac:spMkLst>
        </pc:spChg>
        <pc:spChg chg="add mod">
          <ac:chgData name="#GOH, PEI XUAN#" userId="S::pgoh021@e.ntu.edu.sg::2da3503b-fdfa-4fa0-9a0c-29835bf4133b" providerId="AD" clId="Web-{7CEC76F7-95EA-43F9-A9B0-A377BC5F1787}" dt="2022-10-02T02:37:07.446" v="493" actId="1076"/>
          <ac:spMkLst>
            <pc:docMk/>
            <pc:sldMk cId="1759071562" sldId="261"/>
            <ac:spMk id="21" creationId="{F290789F-A798-2BE7-E8F8-E4D05B5BD0A3}"/>
          </ac:spMkLst>
        </pc:spChg>
        <pc:spChg chg="add mod">
          <ac:chgData name="#GOH, PEI XUAN#" userId="S::pgoh021@e.ntu.edu.sg::2da3503b-fdfa-4fa0-9a0c-29835bf4133b" providerId="AD" clId="Web-{7CEC76F7-95EA-43F9-A9B0-A377BC5F1787}" dt="2022-10-02T02:36:40.914" v="484" actId="1076"/>
          <ac:spMkLst>
            <pc:docMk/>
            <pc:sldMk cId="1759071562" sldId="261"/>
            <ac:spMk id="23" creationId="{E1B95A62-80C3-4E72-7ABF-1B5F693ED96E}"/>
          </ac:spMkLst>
        </pc:spChg>
        <pc:spChg chg="add del mod">
          <ac:chgData name="#GOH, PEI XUAN#" userId="S::pgoh021@e.ntu.edu.sg::2da3503b-fdfa-4fa0-9a0c-29835bf4133b" providerId="AD" clId="Web-{7CEC76F7-95EA-43F9-A9B0-A377BC5F1787}" dt="2022-10-02T02:37:33.353" v="499"/>
          <ac:spMkLst>
            <pc:docMk/>
            <pc:sldMk cId="1759071562" sldId="261"/>
            <ac:spMk id="26" creationId="{8B01E313-0574-2713-C86E-6B4D3F1B2CDC}"/>
          </ac:spMkLst>
        </pc:spChg>
        <pc:spChg chg="mod">
          <ac:chgData name="#GOH, PEI XUAN#" userId="S::pgoh021@e.ntu.edu.sg::2da3503b-fdfa-4fa0-9a0c-29835bf4133b" providerId="AD" clId="Web-{7CEC76F7-95EA-43F9-A9B0-A377BC5F1787}" dt="2022-10-02T02:38:33.885" v="516" actId="1076"/>
          <ac:spMkLst>
            <pc:docMk/>
            <pc:sldMk cId="1759071562" sldId="261"/>
            <ac:spMk id="28" creationId="{76979A41-6193-1E9B-7A7D-3818FA11B077}"/>
          </ac:spMkLst>
        </pc:spChg>
        <pc:spChg chg="mod">
          <ac:chgData name="#GOH, PEI XUAN#" userId="S::pgoh021@e.ntu.edu.sg::2da3503b-fdfa-4fa0-9a0c-29835bf4133b" providerId="AD" clId="Web-{7CEC76F7-95EA-43F9-A9B0-A377BC5F1787}" dt="2022-10-02T02:51:14.045" v="752" actId="1076"/>
          <ac:spMkLst>
            <pc:docMk/>
            <pc:sldMk cId="1759071562" sldId="261"/>
            <ac:spMk id="29" creationId="{57CC7CFC-3D6F-E066-5E39-F9AF2EFA4868}"/>
          </ac:spMkLst>
        </pc:spChg>
        <pc:spChg chg="mod">
          <ac:chgData name="#GOH, PEI XUAN#" userId="S::pgoh021@e.ntu.edu.sg::2da3503b-fdfa-4fa0-9a0c-29835bf4133b" providerId="AD" clId="Web-{7CEC76F7-95EA-43F9-A9B0-A377BC5F1787}" dt="2022-10-02T02:38:45.291" v="522" actId="20577"/>
          <ac:spMkLst>
            <pc:docMk/>
            <pc:sldMk cId="1759071562" sldId="261"/>
            <ac:spMk id="31" creationId="{C347EBDF-BE8A-CB0A-9140-395FB2BE7FD9}"/>
          </ac:spMkLst>
        </pc:spChg>
        <pc:spChg chg="add mod">
          <ac:chgData name="#GOH, PEI XUAN#" userId="S::pgoh021@e.ntu.edu.sg::2da3503b-fdfa-4fa0-9a0c-29835bf4133b" providerId="AD" clId="Web-{7CEC76F7-95EA-43F9-A9B0-A377BC5F1787}" dt="2022-10-02T02:40:23.641" v="546" actId="1076"/>
          <ac:spMkLst>
            <pc:docMk/>
            <pc:sldMk cId="1759071562" sldId="261"/>
            <ac:spMk id="36" creationId="{247392A3-127E-868F-A155-929FC952567C}"/>
          </ac:spMkLst>
        </pc:spChg>
        <pc:spChg chg="add del mod">
          <ac:chgData name="#GOH, PEI XUAN#" userId="S::pgoh021@e.ntu.edu.sg::2da3503b-fdfa-4fa0-9a0c-29835bf4133b" providerId="AD" clId="Web-{7CEC76F7-95EA-43F9-A9B0-A377BC5F1787}" dt="2022-10-02T02:40:03.422" v="539"/>
          <ac:spMkLst>
            <pc:docMk/>
            <pc:sldMk cId="1759071562" sldId="261"/>
            <ac:spMk id="37" creationId="{2885A63B-5210-E275-3DF7-375E26CF9C9E}"/>
          </ac:spMkLst>
        </pc:spChg>
        <pc:spChg chg="add mod">
          <ac:chgData name="#GOH, PEI XUAN#" userId="S::pgoh021@e.ntu.edu.sg::2da3503b-fdfa-4fa0-9a0c-29835bf4133b" providerId="AD" clId="Web-{7CEC76F7-95EA-43F9-A9B0-A377BC5F1787}" dt="2022-10-02T02:40:19.297" v="545" actId="1076"/>
          <ac:spMkLst>
            <pc:docMk/>
            <pc:sldMk cId="1759071562" sldId="261"/>
            <ac:spMk id="38" creationId="{D02AB1DA-B324-EA71-E0C3-8F7B0FFF2BA7}"/>
          </ac:spMkLst>
        </pc:spChg>
        <pc:spChg chg="add mod">
          <ac:chgData name="#GOH, PEI XUAN#" userId="S::pgoh021@e.ntu.edu.sg::2da3503b-fdfa-4fa0-9a0c-29835bf4133b" providerId="AD" clId="Web-{7CEC76F7-95EA-43F9-A9B0-A377BC5F1787}" dt="2022-10-02T02:40:52.454" v="558" actId="1076"/>
          <ac:spMkLst>
            <pc:docMk/>
            <pc:sldMk cId="1759071562" sldId="261"/>
            <ac:spMk id="39" creationId="{00BA6F4A-A951-8211-B087-8C7B13139EA1}"/>
          </ac:spMkLst>
        </pc:spChg>
        <pc:spChg chg="add mod">
          <ac:chgData name="#GOH, PEI XUAN#" userId="S::pgoh021@e.ntu.edu.sg::2da3503b-fdfa-4fa0-9a0c-29835bf4133b" providerId="AD" clId="Web-{7CEC76F7-95EA-43F9-A9B0-A377BC5F1787}" dt="2022-10-02T02:40:57.782" v="559" actId="1076"/>
          <ac:spMkLst>
            <pc:docMk/>
            <pc:sldMk cId="1759071562" sldId="261"/>
            <ac:spMk id="40" creationId="{EB8B973E-A204-8948-C17C-FAF0EECA692A}"/>
          </ac:spMkLst>
        </pc:spChg>
        <pc:spChg chg="add mod">
          <ac:chgData name="#GOH, PEI XUAN#" userId="S::pgoh021@e.ntu.edu.sg::2da3503b-fdfa-4fa0-9a0c-29835bf4133b" providerId="AD" clId="Web-{7CEC76F7-95EA-43F9-A9B0-A377BC5F1787}" dt="2022-10-02T02:49:14.059" v="733" actId="1076"/>
          <ac:spMkLst>
            <pc:docMk/>
            <pc:sldMk cId="1759071562" sldId="261"/>
            <ac:spMk id="41" creationId="{8E1D512A-0733-E03C-33AF-CB5BA36A817D}"/>
          </ac:spMkLst>
        </pc:spChg>
        <pc:spChg chg="add mod">
          <ac:chgData name="#GOH, PEI XUAN#" userId="S::pgoh021@e.ntu.edu.sg::2da3503b-fdfa-4fa0-9a0c-29835bf4133b" providerId="AD" clId="Web-{7CEC76F7-95EA-43F9-A9B0-A377BC5F1787}" dt="2022-10-02T02:49:29.496" v="741" actId="1076"/>
          <ac:spMkLst>
            <pc:docMk/>
            <pc:sldMk cId="1759071562" sldId="261"/>
            <ac:spMk id="45" creationId="{F35FB9F6-CD0F-8C9D-C06C-5FCF19C13AE6}"/>
          </ac:spMkLst>
        </pc:spChg>
        <pc:spChg chg="add mod">
          <ac:chgData name="#GOH, PEI XUAN#" userId="S::pgoh021@e.ntu.edu.sg::2da3503b-fdfa-4fa0-9a0c-29835bf4133b" providerId="AD" clId="Web-{7CEC76F7-95EA-43F9-A9B0-A377BC5F1787}" dt="2022-10-02T02:49:37.997" v="743" actId="1076"/>
          <ac:spMkLst>
            <pc:docMk/>
            <pc:sldMk cId="1759071562" sldId="261"/>
            <ac:spMk id="46" creationId="{058AF817-AF04-F143-781B-0B7688526EFF}"/>
          </ac:spMkLst>
        </pc:spChg>
        <pc:spChg chg="add del">
          <ac:chgData name="#GOH, PEI XUAN#" userId="S::pgoh021@e.ntu.edu.sg::2da3503b-fdfa-4fa0-9a0c-29835bf4133b" providerId="AD" clId="Web-{7CEC76F7-95EA-43F9-A9B0-A377BC5F1787}" dt="2022-10-02T02:50:49.576" v="749"/>
          <ac:spMkLst>
            <pc:docMk/>
            <pc:sldMk cId="1759071562" sldId="261"/>
            <ac:spMk id="47" creationId="{10A6AC46-D629-96A1-7C65-C6D726F29FB4}"/>
          </ac:spMkLst>
        </pc:spChg>
        <pc:spChg chg="add del">
          <ac:chgData name="#GOH, PEI XUAN#" userId="S::pgoh021@e.ntu.edu.sg::2da3503b-fdfa-4fa0-9a0c-29835bf4133b" providerId="AD" clId="Web-{7CEC76F7-95EA-43F9-A9B0-A377BC5F1787}" dt="2022-10-02T02:51:05.061" v="751"/>
          <ac:spMkLst>
            <pc:docMk/>
            <pc:sldMk cId="1759071562" sldId="261"/>
            <ac:spMk id="48" creationId="{C0560CCB-20F4-7412-BFC3-652D2DF837E7}"/>
          </ac:spMkLst>
        </pc:spChg>
        <pc:spChg chg="add mod">
          <ac:chgData name="#GOH, PEI XUAN#" userId="S::pgoh021@e.ntu.edu.sg::2da3503b-fdfa-4fa0-9a0c-29835bf4133b" providerId="AD" clId="Web-{7CEC76F7-95EA-43F9-A9B0-A377BC5F1787}" dt="2022-10-02T02:53:19.767" v="784" actId="1076"/>
          <ac:spMkLst>
            <pc:docMk/>
            <pc:sldMk cId="1759071562" sldId="261"/>
            <ac:spMk id="50" creationId="{AD1BF36B-A6F8-0E70-7066-96816D59EF35}"/>
          </ac:spMkLst>
        </pc:spChg>
        <pc:spChg chg="add mod">
          <ac:chgData name="#GOH, PEI XUAN#" userId="S::pgoh021@e.ntu.edu.sg::2da3503b-fdfa-4fa0-9a0c-29835bf4133b" providerId="AD" clId="Web-{7CEC76F7-95EA-43F9-A9B0-A377BC5F1787}" dt="2022-10-02T02:53:08.016" v="781" actId="1076"/>
          <ac:spMkLst>
            <pc:docMk/>
            <pc:sldMk cId="1759071562" sldId="261"/>
            <ac:spMk id="51" creationId="{996AAD43-C0AA-BC0D-E170-F4E60490729A}"/>
          </ac:spMkLst>
        </pc:spChg>
        <pc:spChg chg="add mod">
          <ac:chgData name="#GOH, PEI XUAN#" userId="S::pgoh021@e.ntu.edu.sg::2da3503b-fdfa-4fa0-9a0c-29835bf4133b" providerId="AD" clId="Web-{7CEC76F7-95EA-43F9-A9B0-A377BC5F1787}" dt="2022-10-02T02:53:03.047" v="780" actId="1076"/>
          <ac:spMkLst>
            <pc:docMk/>
            <pc:sldMk cId="1759071562" sldId="261"/>
            <ac:spMk id="52" creationId="{E2D7CF20-2A17-4C60-2BC0-2774E0EB7EED}"/>
          </ac:spMkLst>
        </pc:spChg>
        <pc:spChg chg="add mod">
          <ac:chgData name="#GOH, PEI XUAN#" userId="S::pgoh021@e.ntu.edu.sg::2da3503b-fdfa-4fa0-9a0c-29835bf4133b" providerId="AD" clId="Web-{7CEC76F7-95EA-43F9-A9B0-A377BC5F1787}" dt="2022-10-02T02:52:58.485" v="779" actId="1076"/>
          <ac:spMkLst>
            <pc:docMk/>
            <pc:sldMk cId="1759071562" sldId="261"/>
            <ac:spMk id="53" creationId="{26608A7B-69A7-4113-BF52-08FCD333137D}"/>
          </ac:spMkLst>
        </pc:spChg>
        <pc:spChg chg="add mod">
          <ac:chgData name="#GOH, PEI XUAN#" userId="S::pgoh021@e.ntu.edu.sg::2da3503b-fdfa-4fa0-9a0c-29835bf4133b" providerId="AD" clId="Web-{7CEC76F7-95EA-43F9-A9B0-A377BC5F1787}" dt="2022-10-02T02:52:54.641" v="778" actId="1076"/>
          <ac:spMkLst>
            <pc:docMk/>
            <pc:sldMk cId="1759071562" sldId="261"/>
            <ac:spMk id="54" creationId="{87FFFB13-9E4C-2F13-970D-02D444FB003D}"/>
          </ac:spMkLst>
        </pc:spChg>
        <pc:spChg chg="add mod">
          <ac:chgData name="#GOH, PEI XUAN#" userId="S::pgoh021@e.ntu.edu.sg::2da3503b-fdfa-4fa0-9a0c-29835bf4133b" providerId="AD" clId="Web-{7CEC76F7-95EA-43F9-A9B0-A377BC5F1787}" dt="2022-10-02T02:53:14.016" v="783" actId="1076"/>
          <ac:spMkLst>
            <pc:docMk/>
            <pc:sldMk cId="1759071562" sldId="261"/>
            <ac:spMk id="55" creationId="{047058EC-4114-78D6-42B7-89850CB84F92}"/>
          </ac:spMkLst>
        </pc:spChg>
        <pc:grpChg chg="add del mod">
          <ac:chgData name="#GOH, PEI XUAN#" userId="S::pgoh021@e.ntu.edu.sg::2da3503b-fdfa-4fa0-9a0c-29835bf4133b" providerId="AD" clId="Web-{7CEC76F7-95EA-43F9-A9B0-A377BC5F1787}" dt="2022-10-02T02:38:37.088" v="517"/>
          <ac:grpSpMkLst>
            <pc:docMk/>
            <pc:sldMk cId="1759071562" sldId="261"/>
            <ac:grpSpMk id="24" creationId="{9AA061B3-3574-4DA0-6ABB-71906F0259F8}"/>
          </ac:grpSpMkLst>
        </pc:grpChg>
        <pc:grpChg chg="add mod">
          <ac:chgData name="#GOH, PEI XUAN#" userId="S::pgoh021@e.ntu.edu.sg::2da3503b-fdfa-4fa0-9a0c-29835bf4133b" providerId="AD" clId="Web-{7CEC76F7-95EA-43F9-A9B0-A377BC5F1787}" dt="2022-10-02T02:38:56.042" v="524" actId="1076"/>
          <ac:grpSpMkLst>
            <pc:docMk/>
            <pc:sldMk cId="1759071562" sldId="261"/>
            <ac:grpSpMk id="27" creationId="{7597D9E2-3706-B1F8-10BB-3F8EED6B3EF0}"/>
          </ac:grpSpMkLst>
        </pc:grpChg>
        <pc:grpChg chg="add mod">
          <ac:chgData name="#GOH, PEI XUAN#" userId="S::pgoh021@e.ntu.edu.sg::2da3503b-fdfa-4fa0-9a0c-29835bf4133b" providerId="AD" clId="Web-{7CEC76F7-95EA-43F9-A9B0-A377BC5F1787}" dt="2022-10-02T02:38:52.104" v="523" actId="1076"/>
          <ac:grpSpMkLst>
            <pc:docMk/>
            <pc:sldMk cId="1759071562" sldId="261"/>
            <ac:grpSpMk id="30" creationId="{2C5F4F29-CC9A-AA99-6A5E-F974885E6230}"/>
          </ac:grpSpMkLst>
        </pc:grpChg>
        <pc:grpChg chg="add del">
          <ac:chgData name="#GOH, PEI XUAN#" userId="S::pgoh021@e.ntu.edu.sg::2da3503b-fdfa-4fa0-9a0c-29835bf4133b" providerId="AD" clId="Web-{7CEC76F7-95EA-43F9-A9B0-A377BC5F1787}" dt="2022-10-02T02:39:18.044" v="526"/>
          <ac:grpSpMkLst>
            <pc:docMk/>
            <pc:sldMk cId="1759071562" sldId="261"/>
            <ac:grpSpMk id="33" creationId="{6C882321-9EA2-43B1-9463-1D007B464882}"/>
          </ac:grpSpMkLst>
        </pc:grpChg>
        <pc:grpChg chg="add mod">
          <ac:chgData name="#GOH, PEI XUAN#" userId="S::pgoh021@e.ntu.edu.sg::2da3503b-fdfa-4fa0-9a0c-29835bf4133b" providerId="AD" clId="Web-{7CEC76F7-95EA-43F9-A9B0-A377BC5F1787}" dt="2022-10-02T02:49:04.324" v="731" actId="1076"/>
          <ac:grpSpMkLst>
            <pc:docMk/>
            <pc:sldMk cId="1759071562" sldId="261"/>
            <ac:grpSpMk id="43" creationId="{D5E6457D-72F2-3741-549F-330224A4A219}"/>
          </ac:grpSpMkLst>
        </pc:grpChg>
        <pc:grpChg chg="add">
          <ac:chgData name="#GOH, PEI XUAN#" userId="S::pgoh021@e.ntu.edu.sg::2da3503b-fdfa-4fa0-9a0c-29835bf4133b" providerId="AD" clId="Web-{7CEC76F7-95EA-43F9-A9B0-A377BC5F1787}" dt="2022-10-02T02:53:28.657" v="785"/>
          <ac:grpSpMkLst>
            <pc:docMk/>
            <pc:sldMk cId="1759071562" sldId="261"/>
            <ac:grpSpMk id="56" creationId="{0532925B-C875-44B9-9365-6656E79D460E}"/>
          </ac:grpSpMkLst>
        </pc:grpChg>
        <pc:picChg chg="add mod">
          <ac:chgData name="#GOH, PEI XUAN#" userId="S::pgoh021@e.ntu.edu.sg::2da3503b-fdfa-4fa0-9a0c-29835bf4133b" providerId="AD" clId="Web-{7CEC76F7-95EA-43F9-A9B0-A377BC5F1787}" dt="2022-10-02T02:47:42.510" v="693" actId="1076"/>
          <ac:picMkLst>
            <pc:docMk/>
            <pc:sldMk cId="1759071562" sldId="261"/>
            <ac:picMk id="16" creationId="{377B9528-2A43-5BF4-3951-CED8F599C259}"/>
          </ac:picMkLst>
        </pc:picChg>
        <pc:picChg chg="add mod">
          <ac:chgData name="#GOH, PEI XUAN#" userId="S::pgoh021@e.ntu.edu.sg::2da3503b-fdfa-4fa0-9a0c-29835bf4133b" providerId="AD" clId="Web-{7CEC76F7-95EA-43F9-A9B0-A377BC5F1787}" dt="2022-10-02T02:35:55.491" v="474" actId="1076"/>
          <ac:picMkLst>
            <pc:docMk/>
            <pc:sldMk cId="1759071562" sldId="261"/>
            <ac:picMk id="19" creationId="{D97AE061-59D0-4B0F-0F70-DED28ACCCFD9}"/>
          </ac:picMkLst>
        </pc:picChg>
        <pc:picChg chg="add mod ord">
          <ac:chgData name="#GOH, PEI XUAN#" userId="S::pgoh021@e.ntu.edu.sg::2da3503b-fdfa-4fa0-9a0c-29835bf4133b" providerId="AD" clId="Web-{7CEC76F7-95EA-43F9-A9B0-A377BC5F1787}" dt="2022-10-02T02:50:07.044" v="747" actId="1076"/>
          <ac:picMkLst>
            <pc:docMk/>
            <pc:sldMk cId="1759071562" sldId="261"/>
            <ac:picMk id="42" creationId="{34150FEB-FBAC-3403-A71A-FCCDD5B95B51}"/>
          </ac:picMkLst>
        </pc:picChg>
        <pc:picChg chg="add mod">
          <ac:chgData name="#GOH, PEI XUAN#" userId="S::pgoh021@e.ntu.edu.sg::2da3503b-fdfa-4fa0-9a0c-29835bf4133b" providerId="AD" clId="Web-{7CEC76F7-95EA-43F9-A9B0-A377BC5F1787}" dt="2022-10-02T02:49:31.996" v="742" actId="14100"/>
          <ac:picMkLst>
            <pc:docMk/>
            <pc:sldMk cId="1759071562" sldId="261"/>
            <ac:picMk id="44" creationId="{6A176B67-C2E0-206B-BB5B-5A69CEC3CAC1}"/>
          </ac:picMkLst>
        </pc:picChg>
      </pc:sldChg>
    </pc:docChg>
  </pc:docChgLst>
  <pc:docChgLst>
    <pc:chgData name="#ZENG, JING#" userId="S::jzeng007@e.ntu.edu.sg::e49b796f-8e0b-407e-8638-cc00e179ec84" providerId="AD" clId="Web-{D6AEB21A-292B-464F-87F7-AD826CA9C088}"/>
    <pc:docChg chg="modSld">
      <pc:chgData name="#ZENG, JING#" userId="S::jzeng007@e.ntu.edu.sg::e49b796f-8e0b-407e-8638-cc00e179ec84" providerId="AD" clId="Web-{D6AEB21A-292B-464F-87F7-AD826CA9C088}" dt="2022-10-04T09:16:04.994" v="61" actId="14100"/>
      <pc:docMkLst>
        <pc:docMk/>
      </pc:docMkLst>
      <pc:sldChg chg="addSp delSp modSp">
        <pc:chgData name="#ZENG, JING#" userId="S::jzeng007@e.ntu.edu.sg::e49b796f-8e0b-407e-8638-cc00e179ec84" providerId="AD" clId="Web-{D6AEB21A-292B-464F-87F7-AD826CA9C088}" dt="2022-10-04T09:12:37.269" v="55" actId="20577"/>
        <pc:sldMkLst>
          <pc:docMk/>
          <pc:sldMk cId="2807313972" sldId="264"/>
        </pc:sldMkLst>
        <pc:spChg chg="add del mod">
          <ac:chgData name="#ZENG, JING#" userId="S::jzeng007@e.ntu.edu.sg::e49b796f-8e0b-407e-8638-cc00e179ec84" providerId="AD" clId="Web-{D6AEB21A-292B-464F-87F7-AD826CA9C088}" dt="2022-10-04T09:10:22.514" v="4"/>
          <ac:spMkLst>
            <pc:docMk/>
            <pc:sldMk cId="2807313972" sldId="264"/>
            <ac:spMk id="7" creationId="{D0A38553-A3B2-0A76-A04D-6B985E5B7641}"/>
          </ac:spMkLst>
        </pc:spChg>
        <pc:spChg chg="add del mod">
          <ac:chgData name="#ZENG, JING#" userId="S::jzeng007@e.ntu.edu.sg::e49b796f-8e0b-407e-8638-cc00e179ec84" providerId="AD" clId="Web-{D6AEB21A-292B-464F-87F7-AD826CA9C088}" dt="2022-10-04T09:10:27.108" v="8"/>
          <ac:spMkLst>
            <pc:docMk/>
            <pc:sldMk cId="2807313972" sldId="264"/>
            <ac:spMk id="8" creationId="{C6BBDDDD-77F8-1517-A122-616C3596428D}"/>
          </ac:spMkLst>
        </pc:spChg>
        <pc:spChg chg="mod">
          <ac:chgData name="#ZENG, JING#" userId="S::jzeng007@e.ntu.edu.sg::e49b796f-8e0b-407e-8638-cc00e179ec84" providerId="AD" clId="Web-{D6AEB21A-292B-464F-87F7-AD826CA9C088}" dt="2022-10-04T09:12:37.269" v="55" actId="20577"/>
          <ac:spMkLst>
            <pc:docMk/>
            <pc:sldMk cId="2807313972" sldId="264"/>
            <ac:spMk id="9" creationId="{CEF54D2E-4DC5-8A56-11C9-889ECAC2B5E6}"/>
          </ac:spMkLst>
        </pc:spChg>
        <pc:picChg chg="add del">
          <ac:chgData name="#ZENG, JING#" userId="S::jzeng007@e.ntu.edu.sg::e49b796f-8e0b-407e-8638-cc00e179ec84" providerId="AD" clId="Web-{D6AEB21A-292B-464F-87F7-AD826CA9C088}" dt="2022-10-04T09:12:25.940" v="37"/>
          <ac:picMkLst>
            <pc:docMk/>
            <pc:sldMk cId="2807313972" sldId="264"/>
            <ac:picMk id="5" creationId="{5B2B5690-3137-D399-D519-AB51AA296C89}"/>
          </ac:picMkLst>
        </pc:picChg>
        <pc:picChg chg="del">
          <ac:chgData name="#ZENG, JING#" userId="S::jzeng007@e.ntu.edu.sg::e49b796f-8e0b-407e-8638-cc00e179ec84" providerId="AD" clId="Web-{D6AEB21A-292B-464F-87F7-AD826CA9C088}" dt="2022-10-04T09:10:19.608" v="0"/>
          <ac:picMkLst>
            <pc:docMk/>
            <pc:sldMk cId="2807313972" sldId="264"/>
            <ac:picMk id="6" creationId="{296C1822-4945-F2AB-9363-2152F49873D8}"/>
          </ac:picMkLst>
        </pc:picChg>
        <pc:picChg chg="add mod modCrop">
          <ac:chgData name="#ZENG, JING#" userId="S::jzeng007@e.ntu.edu.sg::e49b796f-8e0b-407e-8638-cc00e179ec84" providerId="AD" clId="Web-{D6AEB21A-292B-464F-87F7-AD826CA9C088}" dt="2022-10-04T09:11:23.735" v="22" actId="14100"/>
          <ac:picMkLst>
            <pc:docMk/>
            <pc:sldMk cId="2807313972" sldId="264"/>
            <ac:picMk id="10" creationId="{61545881-3F55-4F65-08BA-6DF53BA59524}"/>
          </ac:picMkLst>
        </pc:picChg>
      </pc:sldChg>
      <pc:sldChg chg="addSp delSp modSp">
        <pc:chgData name="#ZENG, JING#" userId="S::jzeng007@e.ntu.edu.sg::e49b796f-8e0b-407e-8638-cc00e179ec84" providerId="AD" clId="Web-{D6AEB21A-292B-464F-87F7-AD826CA9C088}" dt="2022-10-04T09:16:04.994" v="61" actId="14100"/>
        <pc:sldMkLst>
          <pc:docMk/>
          <pc:sldMk cId="1163637314" sldId="265"/>
        </pc:sldMkLst>
        <pc:picChg chg="add mod">
          <ac:chgData name="#ZENG, JING#" userId="S::jzeng007@e.ntu.edu.sg::e49b796f-8e0b-407e-8638-cc00e179ec84" providerId="AD" clId="Web-{D6AEB21A-292B-464F-87F7-AD826CA9C088}" dt="2022-10-04T09:16:04.994" v="61" actId="14100"/>
          <ac:picMkLst>
            <pc:docMk/>
            <pc:sldMk cId="1163637314" sldId="265"/>
            <ac:picMk id="5" creationId="{80ABBD59-23E9-9302-0D4B-0B0267C6DA00}"/>
          </ac:picMkLst>
        </pc:picChg>
        <pc:picChg chg="del">
          <ac:chgData name="#ZENG, JING#" userId="S::jzeng007@e.ntu.edu.sg::e49b796f-8e0b-407e-8638-cc00e179ec84" providerId="AD" clId="Web-{D6AEB21A-292B-464F-87F7-AD826CA9C088}" dt="2022-10-04T09:15:52.697" v="56"/>
          <ac:picMkLst>
            <pc:docMk/>
            <pc:sldMk cId="1163637314" sldId="265"/>
            <ac:picMk id="9" creationId="{6D18D871-0809-3FA2-7416-8DEBE91ABBCA}"/>
          </ac:picMkLst>
        </pc:picChg>
      </pc:sldChg>
    </pc:docChg>
  </pc:docChgLst>
  <pc:docChgLst>
    <pc:chgData name="#GOH, PEI XUAN#" userId="S::pgoh021@e.ntu.edu.sg::2da3503b-fdfa-4fa0-9a0c-29835bf4133b" providerId="AD" clId="Web-{73B8626E-7FD3-421A-9352-BF403101D88A}"/>
    <pc:docChg chg="addSld modSld sldOrd">
      <pc:chgData name="#GOH, PEI XUAN#" userId="S::pgoh021@e.ntu.edu.sg::2da3503b-fdfa-4fa0-9a0c-29835bf4133b" providerId="AD" clId="Web-{73B8626E-7FD3-421A-9352-BF403101D88A}" dt="2022-10-07T05:42:27.157" v="62" actId="20577"/>
      <pc:docMkLst>
        <pc:docMk/>
      </pc:docMkLst>
      <pc:sldChg chg="ord">
        <pc:chgData name="#GOH, PEI XUAN#" userId="S::pgoh021@e.ntu.edu.sg::2da3503b-fdfa-4fa0-9a0c-29835bf4133b" providerId="AD" clId="Web-{73B8626E-7FD3-421A-9352-BF403101D88A}" dt="2022-10-07T05:34:00.471" v="1"/>
        <pc:sldMkLst>
          <pc:docMk/>
          <pc:sldMk cId="1545511967" sldId="259"/>
        </pc:sldMkLst>
      </pc:sldChg>
      <pc:sldChg chg="addSp delSp modSp new">
        <pc:chgData name="#GOH, PEI XUAN#" userId="S::pgoh021@e.ntu.edu.sg::2da3503b-fdfa-4fa0-9a0c-29835bf4133b" providerId="AD" clId="Web-{73B8626E-7FD3-421A-9352-BF403101D88A}" dt="2022-10-07T05:42:27.157" v="62" actId="20577"/>
        <pc:sldMkLst>
          <pc:docMk/>
          <pc:sldMk cId="2816587454" sldId="270"/>
        </pc:sldMkLst>
        <pc:spChg chg="add">
          <ac:chgData name="#GOH, PEI XUAN#" userId="S::pgoh021@e.ntu.edu.sg::2da3503b-fdfa-4fa0-9a0c-29835bf4133b" providerId="AD" clId="Web-{73B8626E-7FD3-421A-9352-BF403101D88A}" dt="2022-10-07T05:34:09.674" v="2"/>
          <ac:spMkLst>
            <pc:docMk/>
            <pc:sldMk cId="2816587454" sldId="270"/>
            <ac:spMk id="3" creationId="{BEB6DDE1-0166-87D2-0D5C-019638F9824E}"/>
          </ac:spMkLst>
        </pc:spChg>
        <pc:spChg chg="add mod">
          <ac:chgData name="#GOH, PEI XUAN#" userId="S::pgoh021@e.ntu.edu.sg::2da3503b-fdfa-4fa0-9a0c-29835bf4133b" providerId="AD" clId="Web-{73B8626E-7FD3-421A-9352-BF403101D88A}" dt="2022-10-07T05:35:02.645" v="29" actId="20577"/>
          <ac:spMkLst>
            <pc:docMk/>
            <pc:sldMk cId="2816587454" sldId="270"/>
            <ac:spMk id="10" creationId="{3CEE9C4D-0A7F-B7A3-E755-A8EFE6CE86C6}"/>
          </ac:spMkLst>
        </pc:spChg>
        <pc:spChg chg="add del mod">
          <ac:chgData name="#GOH, PEI XUAN#" userId="S::pgoh021@e.ntu.edu.sg::2da3503b-fdfa-4fa0-9a0c-29835bf4133b" providerId="AD" clId="Web-{73B8626E-7FD3-421A-9352-BF403101D88A}" dt="2022-10-07T05:36:10.100" v="32"/>
          <ac:spMkLst>
            <pc:docMk/>
            <pc:sldMk cId="2816587454" sldId="270"/>
            <ac:spMk id="12" creationId="{3FF2A2CD-84CA-1A06-E33C-D5A1E20BDAEF}"/>
          </ac:spMkLst>
        </pc:spChg>
        <pc:spChg chg="add mod">
          <ac:chgData name="#GOH, PEI XUAN#" userId="S::pgoh021@e.ntu.edu.sg::2da3503b-fdfa-4fa0-9a0c-29835bf4133b" providerId="AD" clId="Web-{73B8626E-7FD3-421A-9352-BF403101D88A}" dt="2022-10-07T05:42:27.157" v="62" actId="20577"/>
          <ac:spMkLst>
            <pc:docMk/>
            <pc:sldMk cId="2816587454" sldId="270"/>
            <ac:spMk id="14" creationId="{2587D894-8427-D838-8138-65446A738470}"/>
          </ac:spMkLst>
        </pc:spChg>
        <pc:grpChg chg="add">
          <ac:chgData name="#GOH, PEI XUAN#" userId="S::pgoh021@e.ntu.edu.sg::2da3503b-fdfa-4fa0-9a0c-29835bf4133b" providerId="AD" clId="Web-{73B8626E-7FD3-421A-9352-BF403101D88A}" dt="2022-10-07T05:34:09.690" v="3"/>
          <ac:grpSpMkLst>
            <pc:docMk/>
            <pc:sldMk cId="2816587454" sldId="270"/>
            <ac:grpSpMk id="8" creationId="{96DB9A65-2329-CE0C-A3B8-75BBE151FC89}"/>
          </ac:grpSpMkLst>
        </pc:grpChg>
      </pc:sldChg>
    </pc:docChg>
  </pc:docChgLst>
  <pc:docChgLst>
    <pc:chgData name="#YAO, ZHIHAO#" userId="S::yaoz0007@e.ntu.edu.sg::0f6bac4b-4861-45fa-8d74-fa0ba087dc41" providerId="AD" clId="Web-{BDAD1378-720D-4040-AD73-3DA7E6A5F7DA}"/>
    <pc:docChg chg="modSld">
      <pc:chgData name="#YAO, ZHIHAO#" userId="S::yaoz0007@e.ntu.edu.sg::0f6bac4b-4861-45fa-8d74-fa0ba087dc41" providerId="AD" clId="Web-{BDAD1378-720D-4040-AD73-3DA7E6A5F7DA}" dt="2022-10-04T09:17:17.818" v="53" actId="1076"/>
      <pc:docMkLst>
        <pc:docMk/>
      </pc:docMkLst>
      <pc:sldChg chg="addSp delSp modSp">
        <pc:chgData name="#YAO, ZHIHAO#" userId="S::yaoz0007@e.ntu.edu.sg::0f6bac4b-4861-45fa-8d74-fa0ba087dc41" providerId="AD" clId="Web-{BDAD1378-720D-4040-AD73-3DA7E6A5F7DA}" dt="2022-10-04T09:17:17.818" v="53" actId="1076"/>
        <pc:sldMkLst>
          <pc:docMk/>
          <pc:sldMk cId="3585179150" sldId="266"/>
        </pc:sldMkLst>
        <pc:spChg chg="add mod">
          <ac:chgData name="#YAO, ZHIHAO#" userId="S::yaoz0007@e.ntu.edu.sg::0f6bac4b-4861-45fa-8d74-fa0ba087dc41" providerId="AD" clId="Web-{BDAD1378-720D-4040-AD73-3DA7E6A5F7DA}" dt="2022-10-04T09:16:13.879" v="31" actId="1076"/>
          <ac:spMkLst>
            <pc:docMk/>
            <pc:sldMk cId="3585179150" sldId="266"/>
            <ac:spMk id="6" creationId="{CB5B735F-1F11-CA2E-06AF-06B4A5E5E1DB}"/>
          </ac:spMkLst>
        </pc:spChg>
        <pc:spChg chg="mod">
          <ac:chgData name="#YAO, ZHIHAO#" userId="S::yaoz0007@e.ntu.edu.sg::0f6bac4b-4861-45fa-8d74-fa0ba087dc41" providerId="AD" clId="Web-{BDAD1378-720D-4040-AD73-3DA7E6A5F7DA}" dt="2022-10-04T09:16:40.771" v="39" actId="20577"/>
          <ac:spMkLst>
            <pc:docMk/>
            <pc:sldMk cId="3585179150" sldId="266"/>
            <ac:spMk id="36" creationId="{02AB2B35-53D0-E12F-D4AA-B99964DBE462}"/>
          </ac:spMkLst>
        </pc:spChg>
        <pc:spChg chg="mod">
          <ac:chgData name="#YAO, ZHIHAO#" userId="S::yaoz0007@e.ntu.edu.sg::0f6bac4b-4861-45fa-8d74-fa0ba087dc41" providerId="AD" clId="Web-{BDAD1378-720D-4040-AD73-3DA7E6A5F7DA}" dt="2022-10-04T09:16:47.802" v="46" actId="20577"/>
          <ac:spMkLst>
            <pc:docMk/>
            <pc:sldMk cId="3585179150" sldId="266"/>
            <ac:spMk id="42" creationId="{5C9269C8-E3DA-4D5E-48DC-3CFF39E3186C}"/>
          </ac:spMkLst>
        </pc:spChg>
        <pc:spChg chg="mod">
          <ac:chgData name="#YAO, ZHIHAO#" userId="S::yaoz0007@e.ntu.edu.sg::0f6bac4b-4861-45fa-8d74-fa0ba087dc41" providerId="AD" clId="Web-{BDAD1378-720D-4040-AD73-3DA7E6A5F7DA}" dt="2022-10-04T09:16:54.927" v="49" actId="20577"/>
          <ac:spMkLst>
            <pc:docMk/>
            <pc:sldMk cId="3585179150" sldId="266"/>
            <ac:spMk id="43" creationId="{79FF491C-2EB7-17AD-4117-FBE51735FA1C}"/>
          </ac:spMkLst>
        </pc:spChg>
        <pc:spChg chg="mod">
          <ac:chgData name="#YAO, ZHIHAO#" userId="S::yaoz0007@e.ntu.edu.sg::0f6bac4b-4861-45fa-8d74-fa0ba087dc41" providerId="AD" clId="Web-{BDAD1378-720D-4040-AD73-3DA7E6A5F7DA}" dt="2022-10-04T09:16:44.896" v="44" actId="20577"/>
          <ac:spMkLst>
            <pc:docMk/>
            <pc:sldMk cId="3585179150" sldId="266"/>
            <ac:spMk id="44" creationId="{7CA51E81-4D66-1A80-8450-D515D1E10671}"/>
          </ac:spMkLst>
        </pc:spChg>
        <pc:spChg chg="mod">
          <ac:chgData name="#YAO, ZHIHAO#" userId="S::yaoz0007@e.ntu.edu.sg::0f6bac4b-4861-45fa-8d74-fa0ba087dc41" providerId="AD" clId="Web-{BDAD1378-720D-4040-AD73-3DA7E6A5F7DA}" dt="2022-10-04T09:17:17.818" v="53" actId="1076"/>
          <ac:spMkLst>
            <pc:docMk/>
            <pc:sldMk cId="3585179150" sldId="266"/>
            <ac:spMk id="45" creationId="{E8E0A690-568C-836B-47F3-2213D1989B54}"/>
          </ac:spMkLst>
        </pc:spChg>
        <pc:grpChg chg="del">
          <ac:chgData name="#YAO, ZHIHAO#" userId="S::yaoz0007@e.ntu.edu.sg::0f6bac4b-4861-45fa-8d74-fa0ba087dc41" providerId="AD" clId="Web-{BDAD1378-720D-4040-AD73-3DA7E6A5F7DA}" dt="2022-10-04T09:14:38.892" v="9"/>
          <ac:grpSpMkLst>
            <pc:docMk/>
            <pc:sldMk cId="3585179150" sldId="266"/>
            <ac:grpSpMk id="14" creationId="{FB711369-FA81-8D6A-2366-9033538E80D0}"/>
          </ac:grpSpMkLst>
        </pc:grpChg>
        <pc:picChg chg="add mod">
          <ac:chgData name="#YAO, ZHIHAO#" userId="S::yaoz0007@e.ntu.edu.sg::0f6bac4b-4861-45fa-8d74-fa0ba087dc41" providerId="AD" clId="Web-{BDAD1378-720D-4040-AD73-3DA7E6A5F7DA}" dt="2022-10-04T09:17:08.068" v="52" actId="14100"/>
          <ac:picMkLst>
            <pc:docMk/>
            <pc:sldMk cId="3585179150" sldId="266"/>
            <ac:picMk id="5" creationId="{183892A0-5098-07FB-12EE-6A5DC4727A15}"/>
          </ac:picMkLst>
        </pc:picChg>
      </pc:sldChg>
    </pc:docChg>
  </pc:docChgLst>
  <pc:docChgLst>
    <pc:chgData name="#GOH, PEI XUAN#" userId="S::pgoh021@e.ntu.edu.sg::2da3503b-fdfa-4fa0-9a0c-29835bf4133b" providerId="AD" clId="Web-{9A8528E1-DCED-4D92-A1EC-4595FAF1A3E4}"/>
    <pc:docChg chg="delSld modSld">
      <pc:chgData name="#GOH, PEI XUAN#" userId="S::pgoh021@e.ntu.edu.sg::2da3503b-fdfa-4fa0-9a0c-29835bf4133b" providerId="AD" clId="Web-{9A8528E1-DCED-4D92-A1EC-4595FAF1A3E4}" dt="2022-10-06T17:54:08.462" v="173"/>
      <pc:docMkLst>
        <pc:docMk/>
      </pc:docMkLst>
      <pc:sldChg chg="addSp delSp modSp">
        <pc:chgData name="#GOH, PEI XUAN#" userId="S::pgoh021@e.ntu.edu.sg::2da3503b-fdfa-4fa0-9a0c-29835bf4133b" providerId="AD" clId="Web-{9A8528E1-DCED-4D92-A1EC-4595FAF1A3E4}" dt="2022-10-06T17:52:10.099" v="145" actId="1076"/>
        <pc:sldMkLst>
          <pc:docMk/>
          <pc:sldMk cId="3467162332" sldId="268"/>
        </pc:sldMkLst>
        <pc:spChg chg="add del mod">
          <ac:chgData name="#GOH, PEI XUAN#" userId="S::pgoh021@e.ntu.edu.sg::2da3503b-fdfa-4fa0-9a0c-29835bf4133b" providerId="AD" clId="Web-{9A8528E1-DCED-4D92-A1EC-4595FAF1A3E4}" dt="2022-10-06T17:51:35.895" v="134"/>
          <ac:spMkLst>
            <pc:docMk/>
            <pc:sldMk cId="3467162332" sldId="268"/>
            <ac:spMk id="2" creationId="{2CBB0699-8996-E283-5A57-FB7FE3150F35}"/>
          </ac:spMkLst>
        </pc:spChg>
        <pc:spChg chg="mod">
          <ac:chgData name="#GOH, PEI XUAN#" userId="S::pgoh021@e.ntu.edu.sg::2da3503b-fdfa-4fa0-9a0c-29835bf4133b" providerId="AD" clId="Web-{9A8528E1-DCED-4D92-A1EC-4595FAF1A3E4}" dt="2022-10-06T17:52:09.802" v="138" actId="1076"/>
          <ac:spMkLst>
            <pc:docMk/>
            <pc:sldMk cId="3467162332" sldId="268"/>
            <ac:spMk id="7" creationId="{BF41C883-53E0-1B64-68D8-EDE36577AB5E}"/>
          </ac:spMkLst>
        </pc:spChg>
        <pc:spChg chg="mod">
          <ac:chgData name="#GOH, PEI XUAN#" userId="S::pgoh021@e.ntu.edu.sg::2da3503b-fdfa-4fa0-9a0c-29835bf4133b" providerId="AD" clId="Web-{9A8528E1-DCED-4D92-A1EC-4595FAF1A3E4}" dt="2022-10-06T17:49:17.672" v="79" actId="20577"/>
          <ac:spMkLst>
            <pc:docMk/>
            <pc:sldMk cId="3467162332" sldId="268"/>
            <ac:spMk id="14" creationId="{682B781E-5297-799B-401B-0E82A2C7F7BF}"/>
          </ac:spMkLst>
        </pc:spChg>
        <pc:spChg chg="mod">
          <ac:chgData name="#GOH, PEI XUAN#" userId="S::pgoh021@e.ntu.edu.sg::2da3503b-fdfa-4fa0-9a0c-29835bf4133b" providerId="AD" clId="Web-{9A8528E1-DCED-4D92-A1EC-4595FAF1A3E4}" dt="2022-10-06T17:50:29.408" v="122" actId="1076"/>
          <ac:spMkLst>
            <pc:docMk/>
            <pc:sldMk cId="3467162332" sldId="268"/>
            <ac:spMk id="16" creationId="{52402BBB-EF21-F3A7-A77F-91817D1B55B4}"/>
          </ac:spMkLst>
        </pc:spChg>
        <pc:spChg chg="mod">
          <ac:chgData name="#GOH, PEI XUAN#" userId="S::pgoh021@e.ntu.edu.sg::2da3503b-fdfa-4fa0-9a0c-29835bf4133b" providerId="AD" clId="Web-{9A8528E1-DCED-4D92-A1EC-4595FAF1A3E4}" dt="2022-10-06T17:52:10.068" v="144" actId="1076"/>
          <ac:spMkLst>
            <pc:docMk/>
            <pc:sldMk cId="3467162332" sldId="268"/>
            <ac:spMk id="33" creationId="{EFD8FE40-97D5-7623-74F2-456B84C41BE4}"/>
          </ac:spMkLst>
        </pc:spChg>
        <pc:spChg chg="mod">
          <ac:chgData name="#GOH, PEI XUAN#" userId="S::pgoh021@e.ntu.edu.sg::2da3503b-fdfa-4fa0-9a0c-29835bf4133b" providerId="AD" clId="Web-{9A8528E1-DCED-4D92-A1EC-4595FAF1A3E4}" dt="2022-10-06T17:52:10.099" v="145" actId="1076"/>
          <ac:spMkLst>
            <pc:docMk/>
            <pc:sldMk cId="3467162332" sldId="268"/>
            <ac:spMk id="34" creationId="{626351E6-1B31-F789-3783-5CB051DE36E4}"/>
          </ac:spMkLst>
        </pc:spChg>
        <pc:grpChg chg="mod">
          <ac:chgData name="#GOH, PEI XUAN#" userId="S::pgoh021@e.ntu.edu.sg::2da3503b-fdfa-4fa0-9a0c-29835bf4133b" providerId="AD" clId="Web-{9A8528E1-DCED-4D92-A1EC-4595FAF1A3E4}" dt="2022-10-06T17:52:09.865" v="139" actId="1076"/>
          <ac:grpSpMkLst>
            <pc:docMk/>
            <pc:sldMk cId="3467162332" sldId="268"/>
            <ac:grpSpMk id="15" creationId="{28270C90-298F-B4A1-9858-11908687C587}"/>
          </ac:grpSpMkLst>
        </pc:grpChg>
        <pc:grpChg chg="mod">
          <ac:chgData name="#GOH, PEI XUAN#" userId="S::pgoh021@e.ntu.edu.sg::2da3503b-fdfa-4fa0-9a0c-29835bf4133b" providerId="AD" clId="Web-{9A8528E1-DCED-4D92-A1EC-4595FAF1A3E4}" dt="2022-10-06T17:52:10.052" v="143" actId="1076"/>
          <ac:grpSpMkLst>
            <pc:docMk/>
            <pc:sldMk cId="3467162332" sldId="268"/>
            <ac:grpSpMk id="17" creationId="{B13ADDE3-8DE7-B999-E324-7292A070404A}"/>
          </ac:grpSpMkLst>
        </pc:grpChg>
        <pc:grpChg chg="mod">
          <ac:chgData name="#GOH, PEI XUAN#" userId="S::pgoh021@e.ntu.edu.sg::2da3503b-fdfa-4fa0-9a0c-29835bf4133b" providerId="AD" clId="Web-{9A8528E1-DCED-4D92-A1EC-4595FAF1A3E4}" dt="2022-10-06T17:52:09.911" v="140" actId="1076"/>
          <ac:grpSpMkLst>
            <pc:docMk/>
            <pc:sldMk cId="3467162332" sldId="268"/>
            <ac:grpSpMk id="24" creationId="{F9A6542C-72CF-3777-5B8D-36CD1D2A1FCD}"/>
          </ac:grpSpMkLst>
        </pc:grpChg>
        <pc:grpChg chg="mod">
          <ac:chgData name="#GOH, PEI XUAN#" userId="S::pgoh021@e.ntu.edu.sg::2da3503b-fdfa-4fa0-9a0c-29835bf4133b" providerId="AD" clId="Web-{9A8528E1-DCED-4D92-A1EC-4595FAF1A3E4}" dt="2022-10-06T17:52:09.958" v="141" actId="1076"/>
          <ac:grpSpMkLst>
            <pc:docMk/>
            <pc:sldMk cId="3467162332" sldId="268"/>
            <ac:grpSpMk id="29" creationId="{25798CF2-DB69-FC26-4067-0AC705429BD0}"/>
          </ac:grpSpMkLst>
        </pc:grpChg>
        <pc:grpChg chg="mod">
          <ac:chgData name="#GOH, PEI XUAN#" userId="S::pgoh021@e.ntu.edu.sg::2da3503b-fdfa-4fa0-9a0c-29835bf4133b" providerId="AD" clId="Web-{9A8528E1-DCED-4D92-A1EC-4595FAF1A3E4}" dt="2022-10-06T17:52:10.005" v="142" actId="1076"/>
          <ac:grpSpMkLst>
            <pc:docMk/>
            <pc:sldMk cId="3467162332" sldId="268"/>
            <ac:grpSpMk id="32" creationId="{B9BFA32E-DBCE-1585-A15F-3A48C7D0FB0C}"/>
          </ac:grpSpMkLst>
        </pc:grpChg>
        <pc:graphicFrameChg chg="modGraphic">
          <ac:chgData name="#GOH, PEI XUAN#" userId="S::pgoh021@e.ntu.edu.sg::2da3503b-fdfa-4fa0-9a0c-29835bf4133b" providerId="AD" clId="Web-{9A8528E1-DCED-4D92-A1EC-4595FAF1A3E4}" dt="2022-10-06T17:48:25.139" v="40"/>
          <ac:graphicFrameMkLst>
            <pc:docMk/>
            <pc:sldMk cId="3467162332" sldId="268"/>
            <ac:graphicFrameMk id="6" creationId="{AF40E862-1567-FE04-491A-95D86689B7F2}"/>
          </ac:graphicFrameMkLst>
        </pc:graphicFrameChg>
      </pc:sldChg>
      <pc:sldChg chg="delSp modSp">
        <pc:chgData name="#GOH, PEI XUAN#" userId="S::pgoh021@e.ntu.edu.sg::2da3503b-fdfa-4fa0-9a0c-29835bf4133b" providerId="AD" clId="Web-{9A8528E1-DCED-4D92-A1EC-4595FAF1A3E4}" dt="2022-10-06T17:54:02.602" v="172" actId="20577"/>
        <pc:sldMkLst>
          <pc:docMk/>
          <pc:sldMk cId="489065898" sldId="269"/>
        </pc:sldMkLst>
        <pc:spChg chg="mod">
          <ac:chgData name="#GOH, PEI XUAN#" userId="S::pgoh021@e.ntu.edu.sg::2da3503b-fdfa-4fa0-9a0c-29835bf4133b" providerId="AD" clId="Web-{9A8528E1-DCED-4D92-A1EC-4595FAF1A3E4}" dt="2022-10-06T17:54:02.602" v="172" actId="20577"/>
          <ac:spMkLst>
            <pc:docMk/>
            <pc:sldMk cId="489065898" sldId="269"/>
            <ac:spMk id="6" creationId="{DE18FBFB-16BE-D0CC-3DD5-24348114DB12}"/>
          </ac:spMkLst>
        </pc:spChg>
        <pc:spChg chg="mod">
          <ac:chgData name="#GOH, PEI XUAN#" userId="S::pgoh021@e.ntu.edu.sg::2da3503b-fdfa-4fa0-9a0c-29835bf4133b" providerId="AD" clId="Web-{9A8528E1-DCED-4D92-A1EC-4595FAF1A3E4}" dt="2022-10-06T17:53:58.727" v="170" actId="1076"/>
          <ac:spMkLst>
            <pc:docMk/>
            <pc:sldMk cId="489065898" sldId="269"/>
            <ac:spMk id="9" creationId="{4A1E08FB-361D-FEDF-4614-EC454C9154EB}"/>
          </ac:spMkLst>
        </pc:spChg>
        <pc:spChg chg="del">
          <ac:chgData name="#GOH, PEI XUAN#" userId="S::pgoh021@e.ntu.edu.sg::2da3503b-fdfa-4fa0-9a0c-29835bf4133b" providerId="AD" clId="Web-{9A8528E1-DCED-4D92-A1EC-4595FAF1A3E4}" dt="2022-10-06T17:53:01.866" v="164"/>
          <ac:spMkLst>
            <pc:docMk/>
            <pc:sldMk cId="489065898" sldId="269"/>
            <ac:spMk id="10" creationId="{B3F2BBED-306A-5D3B-D7DF-BE8FD195475E}"/>
          </ac:spMkLst>
        </pc:spChg>
        <pc:spChg chg="mod">
          <ac:chgData name="#GOH, PEI XUAN#" userId="S::pgoh021@e.ntu.edu.sg::2da3503b-fdfa-4fa0-9a0c-29835bf4133b" providerId="AD" clId="Web-{9A8528E1-DCED-4D92-A1EC-4595FAF1A3E4}" dt="2022-10-06T17:53:58.743" v="171" actId="1076"/>
          <ac:spMkLst>
            <pc:docMk/>
            <pc:sldMk cId="489065898" sldId="269"/>
            <ac:spMk id="11" creationId="{5E19A5EE-10AC-E300-3F63-4AA95EA46911}"/>
          </ac:spMkLst>
        </pc:spChg>
        <pc:spChg chg="del mod">
          <ac:chgData name="#GOH, PEI XUAN#" userId="S::pgoh021@e.ntu.edu.sg::2da3503b-fdfa-4fa0-9a0c-29835bf4133b" providerId="AD" clId="Web-{9A8528E1-DCED-4D92-A1EC-4595FAF1A3E4}" dt="2022-10-06T17:49:27.078" v="80"/>
          <ac:spMkLst>
            <pc:docMk/>
            <pc:sldMk cId="489065898" sldId="269"/>
            <ac:spMk id="12" creationId="{BB71A39A-04C9-81BB-FD5D-9B2BCF5ECFFA}"/>
          </ac:spMkLst>
        </pc:spChg>
      </pc:sldChg>
      <pc:sldChg chg="del">
        <pc:chgData name="#GOH, PEI XUAN#" userId="S::pgoh021@e.ntu.edu.sg::2da3503b-fdfa-4fa0-9a0c-29835bf4133b" providerId="AD" clId="Web-{9A8528E1-DCED-4D92-A1EC-4595FAF1A3E4}" dt="2022-10-06T17:54:08.462" v="173"/>
        <pc:sldMkLst>
          <pc:docMk/>
          <pc:sldMk cId="92344898"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855A6-57C2-480F-9FCE-87CFC1F4F475}" type="datetimeFigureOut">
              <a:rPr lang="en-SG" smtClean="0"/>
              <a:t>10/10/2022</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7041A-2F2D-455B-B067-DAA4F1482014}" type="slidenum">
              <a:rPr lang="en-SG" smtClean="0"/>
              <a:t>‹#›</a:t>
            </a:fld>
            <a:endParaRPr lang="en-SG"/>
          </a:p>
        </p:txBody>
      </p:sp>
    </p:spTree>
    <p:extLst>
      <p:ext uri="{BB962C8B-B14F-4D97-AF65-F5344CB8AC3E}">
        <p14:creationId xmlns:p14="http://schemas.microsoft.com/office/powerpoint/2010/main" val="65133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Intro teammates</a:t>
            </a:r>
          </a:p>
          <a:p>
            <a:r>
              <a:rPr lang="en-SG" dirty="0"/>
              <a:t>State Agenda – Here to talk about how we can use machine learning to assist NHC in detecting key factors contributing to death for heart failure patients who were at risk of death upon readmission</a:t>
            </a:r>
          </a:p>
        </p:txBody>
      </p:sp>
      <p:sp>
        <p:nvSpPr>
          <p:cNvPr id="4" name="Slide Number Placeholder 3"/>
          <p:cNvSpPr>
            <a:spLocks noGrp="1"/>
          </p:cNvSpPr>
          <p:nvPr>
            <p:ph type="sldNum" sz="quarter" idx="5"/>
          </p:nvPr>
        </p:nvSpPr>
        <p:spPr/>
        <p:txBody>
          <a:bodyPr/>
          <a:lstStyle/>
          <a:p>
            <a:fld id="{A077041A-2F2D-455B-B067-DAA4F1482014}" type="slidenum">
              <a:rPr lang="en-SG" smtClean="0"/>
              <a:t>1</a:t>
            </a:fld>
            <a:endParaRPr lang="en-SG"/>
          </a:p>
        </p:txBody>
      </p:sp>
    </p:spTree>
    <p:extLst>
      <p:ext uri="{BB962C8B-B14F-4D97-AF65-F5344CB8AC3E}">
        <p14:creationId xmlns:p14="http://schemas.microsoft.com/office/powerpoint/2010/main" val="91757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SG" dirty="0"/>
              <a:t>Problem statement </a:t>
            </a:r>
          </a:p>
          <a:p>
            <a:pPr marL="685800" lvl="1" indent="-228600">
              <a:buAutoNum type="arabicParenR"/>
            </a:pPr>
            <a:r>
              <a:rPr lang="en-SG" dirty="0"/>
              <a:t>Cardiovascular disease… leading cause of death… 32% of all deaths in Singapore in year 2021……</a:t>
            </a:r>
          </a:p>
          <a:p>
            <a:pPr marL="228600" indent="-228600">
              <a:buAutoNum type="arabicParenR"/>
            </a:pPr>
            <a:r>
              <a:rPr lang="en-SG" dirty="0"/>
              <a:t>Models and approach </a:t>
            </a:r>
          </a:p>
          <a:p>
            <a:pPr marL="685800" lvl="1" indent="-228600">
              <a:buAutoNum type="arabicParenR"/>
            </a:pPr>
            <a:r>
              <a:rPr lang="en-SG" dirty="0"/>
              <a:t>Using 3 models – LR, DT &amp; RF to tackle this problem.</a:t>
            </a:r>
          </a:p>
          <a:p>
            <a:pPr marL="685800" lvl="1" indent="-228600">
              <a:buAutoNum type="arabicParenR"/>
            </a:pPr>
            <a:r>
              <a:rPr lang="en-SG" dirty="0"/>
              <a:t>Why? Predicting death, which is a categorical variable with 2 outcomes. </a:t>
            </a:r>
          </a:p>
          <a:p>
            <a:pPr marL="685800" lvl="1" indent="-228600">
              <a:buAutoNum type="arabicParenR"/>
            </a:pPr>
            <a:r>
              <a:rPr lang="en-SG" dirty="0"/>
              <a:t>These 3 models are highly efficient in making a prediction and often used for predicting categorical variables</a:t>
            </a:r>
          </a:p>
          <a:p>
            <a:pPr marL="228600" lvl="0" indent="-228600">
              <a:buAutoNum type="arabicParenR"/>
            </a:pPr>
            <a:r>
              <a:rPr lang="en-SG" dirty="0"/>
              <a:t>Move to current situation (next slide)</a:t>
            </a:r>
          </a:p>
        </p:txBody>
      </p:sp>
      <p:sp>
        <p:nvSpPr>
          <p:cNvPr id="4" name="Slide Number Placeholder 3"/>
          <p:cNvSpPr>
            <a:spLocks noGrp="1"/>
          </p:cNvSpPr>
          <p:nvPr>
            <p:ph type="sldNum" sz="quarter" idx="5"/>
          </p:nvPr>
        </p:nvSpPr>
        <p:spPr/>
        <p:txBody>
          <a:bodyPr/>
          <a:lstStyle/>
          <a:p>
            <a:fld id="{A077041A-2F2D-455B-B067-DAA4F1482014}" type="slidenum">
              <a:rPr lang="en-SG" smtClean="0"/>
              <a:t>2</a:t>
            </a:fld>
            <a:endParaRPr lang="en-SG"/>
          </a:p>
        </p:txBody>
      </p:sp>
    </p:spTree>
    <p:extLst>
      <p:ext uri="{BB962C8B-B14F-4D97-AF65-F5344CB8AC3E}">
        <p14:creationId xmlns:p14="http://schemas.microsoft.com/office/powerpoint/2010/main" val="253058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SG" dirty="0"/>
              <a:t>Current situation – LACE Index for readmission</a:t>
            </a:r>
          </a:p>
          <a:p>
            <a:pPr marL="685800" lvl="1" indent="-228600">
              <a:buAutoNum type="arabicParenR"/>
            </a:pPr>
            <a:r>
              <a:rPr lang="en-SG" dirty="0"/>
              <a:t>NHCS – Multidisciplinary team based approach</a:t>
            </a:r>
          </a:p>
          <a:p>
            <a:pPr marL="685800" lvl="1" indent="-228600">
              <a:buAutoNum type="arabicParenR"/>
            </a:pPr>
            <a:r>
              <a:rPr lang="en-SG" dirty="0"/>
              <a:t>LACE requires doctors/nurses to input a variety of patient conditions. This can be </a:t>
            </a:r>
            <a:r>
              <a:rPr lang="en-SG" dirty="0" err="1"/>
              <a:t>labor</a:t>
            </a:r>
            <a:r>
              <a:rPr lang="en-SG" dirty="0"/>
              <a:t> intensive, especially if a patient visits different hospitals for their medical conditions. </a:t>
            </a:r>
          </a:p>
        </p:txBody>
      </p:sp>
      <p:sp>
        <p:nvSpPr>
          <p:cNvPr id="4" name="Slide Number Placeholder 3"/>
          <p:cNvSpPr>
            <a:spLocks noGrp="1"/>
          </p:cNvSpPr>
          <p:nvPr>
            <p:ph type="sldNum" sz="quarter" idx="5"/>
          </p:nvPr>
        </p:nvSpPr>
        <p:spPr/>
        <p:txBody>
          <a:bodyPr/>
          <a:lstStyle/>
          <a:p>
            <a:fld id="{A077041A-2F2D-455B-B067-DAA4F1482014}" type="slidenum">
              <a:rPr lang="en-SG" smtClean="0"/>
              <a:t>3</a:t>
            </a:fld>
            <a:endParaRPr lang="en-SG"/>
          </a:p>
        </p:txBody>
      </p:sp>
    </p:spTree>
    <p:extLst>
      <p:ext uri="{BB962C8B-B14F-4D97-AF65-F5344CB8AC3E}">
        <p14:creationId xmlns:p14="http://schemas.microsoft.com/office/powerpoint/2010/main" val="389763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How we want to improve the current solutions</a:t>
            </a:r>
          </a:p>
          <a:p>
            <a:pPr marL="228600" indent="-228600">
              <a:buAutoNum type="arabicParenR"/>
            </a:pPr>
            <a:r>
              <a:rPr lang="en-SG" dirty="0"/>
              <a:t>We plan on using our machine learning model to </a:t>
            </a:r>
          </a:p>
          <a:p>
            <a:pPr marL="685800" lvl="1" indent="-228600">
              <a:buAutoNum type="arabicParenR"/>
            </a:pPr>
            <a:r>
              <a:rPr lang="en-SG" dirty="0"/>
              <a:t>Improve patient’s outcome</a:t>
            </a:r>
          </a:p>
          <a:p>
            <a:pPr marL="685800" lvl="1" indent="-228600">
              <a:buAutoNum type="arabicParenR"/>
            </a:pPr>
            <a:r>
              <a:rPr lang="en-SG" dirty="0"/>
              <a:t>Improve workflow efficiency</a:t>
            </a:r>
          </a:p>
          <a:p>
            <a:pPr marL="685800" lvl="1" indent="-228600">
              <a:buAutoNum type="arabicParenR"/>
            </a:pPr>
            <a:r>
              <a:rPr lang="en-SG" dirty="0"/>
              <a:t>Lower operation costs and lower mortality rates</a:t>
            </a:r>
          </a:p>
          <a:p>
            <a:pPr marL="228600" lvl="0" indent="-228600">
              <a:buAutoNum type="arabicParenR"/>
            </a:pPr>
            <a:r>
              <a:rPr lang="en-SG" dirty="0"/>
              <a:t>How?</a:t>
            </a:r>
          </a:p>
          <a:p>
            <a:pPr marL="685800" lvl="1" indent="-228600">
              <a:buAutoNum type="arabicParenR"/>
            </a:pPr>
            <a:r>
              <a:rPr lang="en-SG" dirty="0"/>
              <a:t>Identify high risk heart failure patients with the least amount of effort</a:t>
            </a:r>
          </a:p>
          <a:p>
            <a:pPr marL="685800" lvl="1" indent="-228600">
              <a:buAutoNum type="arabicParenR"/>
            </a:pPr>
            <a:r>
              <a:rPr lang="en-SG" dirty="0"/>
              <a:t>Effectively allocate resources to tend to this group of patients</a:t>
            </a:r>
          </a:p>
          <a:p>
            <a:pPr marL="685800" lvl="1" indent="-228600">
              <a:buAutoNum type="arabicParenR"/>
            </a:pPr>
            <a:endParaRPr lang="en-SG" dirty="0"/>
          </a:p>
          <a:p>
            <a:pPr marL="0" lvl="0" indent="0">
              <a:buNone/>
            </a:pPr>
            <a:r>
              <a:rPr lang="en-SG" dirty="0"/>
              <a:t>	</a:t>
            </a:r>
          </a:p>
        </p:txBody>
      </p:sp>
      <p:sp>
        <p:nvSpPr>
          <p:cNvPr id="4" name="Slide Number Placeholder 3"/>
          <p:cNvSpPr>
            <a:spLocks noGrp="1"/>
          </p:cNvSpPr>
          <p:nvPr>
            <p:ph type="sldNum" sz="quarter" idx="5"/>
          </p:nvPr>
        </p:nvSpPr>
        <p:spPr/>
        <p:txBody>
          <a:bodyPr/>
          <a:lstStyle/>
          <a:p>
            <a:fld id="{A077041A-2F2D-455B-B067-DAA4F1482014}" type="slidenum">
              <a:rPr lang="en-SG" smtClean="0"/>
              <a:t>4</a:t>
            </a:fld>
            <a:endParaRPr lang="en-SG"/>
          </a:p>
        </p:txBody>
      </p:sp>
    </p:spTree>
    <p:extLst>
      <p:ext uri="{BB962C8B-B14F-4D97-AF65-F5344CB8AC3E}">
        <p14:creationId xmlns:p14="http://schemas.microsoft.com/office/powerpoint/2010/main" val="362144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700B7053-AD88-498E-A066-086E7F7716C7}" type="datetimeFigureOut">
              <a:rPr lang="en-SG" smtClean="0"/>
              <a:t>10/10/2022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1018929-27E7-4117-A08F-8802EF3ABA33}" type="slidenum">
              <a:rPr lang="en-SG" smtClean="0"/>
              <a:t>‹#›</a:t>
            </a:fld>
            <a:endParaRPr lang="en-SG"/>
          </a:p>
        </p:txBody>
      </p:sp>
    </p:spTree>
    <p:extLst>
      <p:ext uri="{BB962C8B-B14F-4D97-AF65-F5344CB8AC3E}">
        <p14:creationId xmlns:p14="http://schemas.microsoft.com/office/powerpoint/2010/main" val="649046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700B7053-AD88-498E-A066-086E7F7716C7}" type="datetimeFigureOut">
              <a:rPr lang="en-SG" smtClean="0"/>
              <a:t>10/10/2022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1018929-27E7-4117-A08F-8802EF3ABA33}" type="slidenum">
              <a:rPr lang="en-SG" smtClean="0"/>
              <a:t>‹#›</a:t>
            </a:fld>
            <a:endParaRPr lang="en-SG"/>
          </a:p>
        </p:txBody>
      </p:sp>
    </p:spTree>
    <p:extLst>
      <p:ext uri="{BB962C8B-B14F-4D97-AF65-F5344CB8AC3E}">
        <p14:creationId xmlns:p14="http://schemas.microsoft.com/office/powerpoint/2010/main" val="2412509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700B7053-AD88-498E-A066-086E7F7716C7}" type="datetimeFigureOut">
              <a:rPr lang="en-SG" smtClean="0"/>
              <a:t>10/10/2022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1018929-27E7-4117-A08F-8802EF3ABA33}" type="slidenum">
              <a:rPr lang="en-SG" smtClean="0"/>
              <a:t>‹#›</a:t>
            </a:fld>
            <a:endParaRPr lang="en-SG"/>
          </a:p>
        </p:txBody>
      </p:sp>
    </p:spTree>
    <p:extLst>
      <p:ext uri="{BB962C8B-B14F-4D97-AF65-F5344CB8AC3E}">
        <p14:creationId xmlns:p14="http://schemas.microsoft.com/office/powerpoint/2010/main" val="353636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700B7053-AD88-498E-A066-086E7F7716C7}" type="datetimeFigureOut">
              <a:rPr lang="en-SG" smtClean="0"/>
              <a:t>10/10/2022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1018929-27E7-4117-A08F-8802EF3ABA33}" type="slidenum">
              <a:rPr lang="en-SG" smtClean="0"/>
              <a:t>‹#›</a:t>
            </a:fld>
            <a:endParaRPr lang="en-SG"/>
          </a:p>
        </p:txBody>
      </p:sp>
    </p:spTree>
    <p:extLst>
      <p:ext uri="{BB962C8B-B14F-4D97-AF65-F5344CB8AC3E}">
        <p14:creationId xmlns:p14="http://schemas.microsoft.com/office/powerpoint/2010/main" val="242374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0B7053-AD88-498E-A066-086E7F7716C7}" type="datetimeFigureOut">
              <a:rPr lang="en-SG" smtClean="0"/>
              <a:t>10/10/2022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1018929-27E7-4117-A08F-8802EF3ABA33}" type="slidenum">
              <a:rPr lang="en-SG" smtClean="0"/>
              <a:t>‹#›</a:t>
            </a:fld>
            <a:endParaRPr lang="en-SG"/>
          </a:p>
        </p:txBody>
      </p:sp>
    </p:spTree>
    <p:extLst>
      <p:ext uri="{BB962C8B-B14F-4D97-AF65-F5344CB8AC3E}">
        <p14:creationId xmlns:p14="http://schemas.microsoft.com/office/powerpoint/2010/main" val="158121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700B7053-AD88-498E-A066-086E7F7716C7}" type="datetimeFigureOut">
              <a:rPr lang="en-SG" smtClean="0"/>
              <a:t>10/10/2022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1018929-27E7-4117-A08F-8802EF3ABA33}" type="slidenum">
              <a:rPr lang="en-SG" smtClean="0"/>
              <a:t>‹#›</a:t>
            </a:fld>
            <a:endParaRPr lang="en-SG"/>
          </a:p>
        </p:txBody>
      </p:sp>
    </p:spTree>
    <p:extLst>
      <p:ext uri="{BB962C8B-B14F-4D97-AF65-F5344CB8AC3E}">
        <p14:creationId xmlns:p14="http://schemas.microsoft.com/office/powerpoint/2010/main" val="3677575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700B7053-AD88-498E-A066-086E7F7716C7}" type="datetimeFigureOut">
              <a:rPr lang="en-SG" smtClean="0"/>
              <a:t>10/10/2022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01018929-27E7-4117-A08F-8802EF3ABA33}" type="slidenum">
              <a:rPr lang="en-SG" smtClean="0"/>
              <a:t>‹#›</a:t>
            </a:fld>
            <a:endParaRPr lang="en-SG"/>
          </a:p>
        </p:txBody>
      </p:sp>
    </p:spTree>
    <p:extLst>
      <p:ext uri="{BB962C8B-B14F-4D97-AF65-F5344CB8AC3E}">
        <p14:creationId xmlns:p14="http://schemas.microsoft.com/office/powerpoint/2010/main" val="1104012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700B7053-AD88-498E-A066-086E7F7716C7}" type="datetimeFigureOut">
              <a:rPr lang="en-SG" smtClean="0"/>
              <a:t>10/10/2022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01018929-27E7-4117-A08F-8802EF3ABA33}" type="slidenum">
              <a:rPr lang="en-SG" smtClean="0"/>
              <a:t>‹#›</a:t>
            </a:fld>
            <a:endParaRPr lang="en-SG"/>
          </a:p>
        </p:txBody>
      </p:sp>
    </p:spTree>
    <p:extLst>
      <p:ext uri="{BB962C8B-B14F-4D97-AF65-F5344CB8AC3E}">
        <p14:creationId xmlns:p14="http://schemas.microsoft.com/office/powerpoint/2010/main" val="2747202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0B7053-AD88-498E-A066-086E7F7716C7}" type="datetimeFigureOut">
              <a:rPr lang="en-SG" smtClean="0"/>
              <a:t>10/10/2022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01018929-27E7-4117-A08F-8802EF3ABA33}" type="slidenum">
              <a:rPr lang="en-SG" smtClean="0"/>
              <a:t>‹#›</a:t>
            </a:fld>
            <a:endParaRPr lang="en-SG"/>
          </a:p>
        </p:txBody>
      </p:sp>
    </p:spTree>
    <p:extLst>
      <p:ext uri="{BB962C8B-B14F-4D97-AF65-F5344CB8AC3E}">
        <p14:creationId xmlns:p14="http://schemas.microsoft.com/office/powerpoint/2010/main" val="916225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0B7053-AD88-498E-A066-086E7F7716C7}" type="datetimeFigureOut">
              <a:rPr lang="en-SG" smtClean="0"/>
              <a:t>10/10/2022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1018929-27E7-4117-A08F-8802EF3ABA33}" type="slidenum">
              <a:rPr lang="en-SG" smtClean="0"/>
              <a:t>‹#›</a:t>
            </a:fld>
            <a:endParaRPr lang="en-SG"/>
          </a:p>
        </p:txBody>
      </p:sp>
    </p:spTree>
    <p:extLst>
      <p:ext uri="{BB962C8B-B14F-4D97-AF65-F5344CB8AC3E}">
        <p14:creationId xmlns:p14="http://schemas.microsoft.com/office/powerpoint/2010/main" val="3812466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0B7053-AD88-498E-A066-086E7F7716C7}" type="datetimeFigureOut">
              <a:rPr lang="en-SG" smtClean="0"/>
              <a:t>10/10/2022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1018929-27E7-4117-A08F-8802EF3ABA33}" type="slidenum">
              <a:rPr lang="en-SG" smtClean="0"/>
              <a:t>‹#›</a:t>
            </a:fld>
            <a:endParaRPr lang="en-SG"/>
          </a:p>
        </p:txBody>
      </p:sp>
    </p:spTree>
    <p:extLst>
      <p:ext uri="{BB962C8B-B14F-4D97-AF65-F5344CB8AC3E}">
        <p14:creationId xmlns:p14="http://schemas.microsoft.com/office/powerpoint/2010/main" val="1349784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0B7053-AD88-498E-A066-086E7F7716C7}" type="datetimeFigureOut">
              <a:rPr lang="en-SG" smtClean="0"/>
              <a:t>10/10/2022</a:t>
            </a:fld>
            <a:endParaRPr lang="en-S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18929-27E7-4117-A08F-8802EF3ABA33}" type="slidenum">
              <a:rPr lang="en-SG" smtClean="0"/>
              <a:t>‹#›</a:t>
            </a:fld>
            <a:endParaRPr lang="en-SG"/>
          </a:p>
        </p:txBody>
      </p:sp>
    </p:spTree>
    <p:extLst>
      <p:ext uri="{BB962C8B-B14F-4D97-AF65-F5344CB8AC3E}">
        <p14:creationId xmlns:p14="http://schemas.microsoft.com/office/powerpoint/2010/main" val="774874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620688"/>
            <a:ext cx="8352928" cy="1107996"/>
          </a:xfrm>
          <a:prstGeom prst="rect">
            <a:avLst/>
          </a:prstGeom>
          <a:solidFill>
            <a:srgbClr val="A2567C">
              <a:alpha val="69804"/>
            </a:srgbClr>
          </a:solidFill>
        </p:spPr>
        <p:txBody>
          <a:bodyPr wrap="square" rtlCol="0">
            <a:spAutoFit/>
          </a:bodyPr>
          <a:lstStyle/>
          <a:p>
            <a:pPr algn="ctr"/>
            <a:r>
              <a:rPr lang="en-SG" sz="2200" b="1">
                <a:latin typeface="Copperplate Gothic Bold" pitchFamily="34" charset="0"/>
              </a:rPr>
              <a:t>Detecting  Key Contributing Factors  of Death </a:t>
            </a:r>
          </a:p>
          <a:p>
            <a:pPr algn="ctr"/>
            <a:r>
              <a:rPr lang="en-SG" sz="2200" b="1">
                <a:latin typeface="Copperplate Gothic Bold" pitchFamily="34" charset="0"/>
              </a:rPr>
              <a:t>For  Heart Failure Patients  Who  were  at  Risk  of  Death  upon  Readmission  using  Machine  Learning</a:t>
            </a:r>
          </a:p>
        </p:txBody>
      </p:sp>
      <p:sp>
        <p:nvSpPr>
          <p:cNvPr id="7" name="TextBox 6"/>
          <p:cNvSpPr txBox="1"/>
          <p:nvPr/>
        </p:nvSpPr>
        <p:spPr>
          <a:xfrm>
            <a:off x="545011" y="1969850"/>
            <a:ext cx="8352928" cy="369332"/>
          </a:xfrm>
          <a:prstGeom prst="rect">
            <a:avLst/>
          </a:prstGeom>
          <a:noFill/>
        </p:spPr>
        <p:txBody>
          <a:bodyPr wrap="square" rtlCol="0">
            <a:spAutoFit/>
          </a:bodyPr>
          <a:lstStyle/>
          <a:p>
            <a:pPr algn="ctr"/>
            <a:r>
              <a:rPr lang="en-SG">
                <a:latin typeface="Copperplate Gothic Bold" pitchFamily="34" charset="0"/>
              </a:rPr>
              <a:t>A  Project  for </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936" y="2339385"/>
            <a:ext cx="272415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144363" y="3717032"/>
            <a:ext cx="3233295" cy="2308324"/>
          </a:xfrm>
          <a:prstGeom prst="rect">
            <a:avLst/>
          </a:prstGeom>
          <a:solidFill>
            <a:srgbClr val="A2567C">
              <a:alpha val="14902"/>
            </a:srgbClr>
          </a:solidFill>
        </p:spPr>
        <p:txBody>
          <a:bodyPr wrap="square" rtlCol="0">
            <a:spAutoFit/>
          </a:bodyPr>
          <a:lstStyle/>
          <a:p>
            <a:r>
              <a:rPr lang="en-SG">
                <a:latin typeface="Copperplate Gothic Bold" pitchFamily="34" charset="0"/>
              </a:rPr>
              <a:t>Project  Members:</a:t>
            </a:r>
          </a:p>
          <a:p>
            <a:endParaRPr lang="en-SG">
              <a:latin typeface="Copperplate Gothic Bold" pitchFamily="34" charset="0"/>
            </a:endParaRPr>
          </a:p>
          <a:p>
            <a:r>
              <a:rPr lang="en-SG">
                <a:latin typeface="Corbel" pitchFamily="34" charset="0"/>
              </a:rPr>
              <a:t>	</a:t>
            </a:r>
            <a:r>
              <a:rPr lang="en-SG" err="1">
                <a:latin typeface="Corbel" pitchFamily="34" charset="0"/>
              </a:rPr>
              <a:t>Goh</a:t>
            </a:r>
            <a:r>
              <a:rPr lang="en-SG">
                <a:latin typeface="Corbel" pitchFamily="34" charset="0"/>
              </a:rPr>
              <a:t>  Pei  Xuan</a:t>
            </a:r>
          </a:p>
          <a:p>
            <a:r>
              <a:rPr lang="en-SG">
                <a:latin typeface="Corbel" pitchFamily="34" charset="0"/>
              </a:rPr>
              <a:t>	Li  </a:t>
            </a:r>
            <a:r>
              <a:rPr lang="en-SG" err="1">
                <a:latin typeface="Corbel" pitchFamily="34" charset="0"/>
              </a:rPr>
              <a:t>Yiqi</a:t>
            </a:r>
            <a:endParaRPr lang="en-SG">
              <a:latin typeface="Corbel" pitchFamily="34" charset="0"/>
            </a:endParaRPr>
          </a:p>
          <a:p>
            <a:r>
              <a:rPr lang="en-SG">
                <a:latin typeface="Corbel" pitchFamily="34" charset="0"/>
              </a:rPr>
              <a:t>	Yao  </a:t>
            </a:r>
            <a:r>
              <a:rPr lang="en-SG" err="1">
                <a:latin typeface="Corbel" pitchFamily="34" charset="0"/>
              </a:rPr>
              <a:t>Zhihao</a:t>
            </a:r>
            <a:endParaRPr lang="en-SG">
              <a:latin typeface="Corbel" pitchFamily="34" charset="0"/>
            </a:endParaRPr>
          </a:p>
          <a:p>
            <a:r>
              <a:rPr lang="en-SG">
                <a:latin typeface="Corbel" pitchFamily="34" charset="0"/>
              </a:rPr>
              <a:t>	Yeo  Yuan  Kai</a:t>
            </a:r>
          </a:p>
          <a:p>
            <a:r>
              <a:rPr lang="en-SG">
                <a:latin typeface="Corbel" pitchFamily="34" charset="0"/>
              </a:rPr>
              <a:t>	</a:t>
            </a:r>
            <a:r>
              <a:rPr lang="en-SG" err="1">
                <a:latin typeface="Corbel" pitchFamily="34" charset="0"/>
              </a:rPr>
              <a:t>Zeng</a:t>
            </a:r>
            <a:r>
              <a:rPr lang="en-SG">
                <a:latin typeface="Corbel" pitchFamily="34" charset="0"/>
              </a:rPr>
              <a:t>  Jing</a:t>
            </a:r>
          </a:p>
          <a:p>
            <a:r>
              <a:rPr lang="en-SG">
                <a:latin typeface="Corbel" pitchFamily="34" charset="0"/>
              </a:rPr>
              <a:t>	</a:t>
            </a:r>
            <a:r>
              <a:rPr lang="en-SG" err="1">
                <a:latin typeface="Corbel" pitchFamily="34" charset="0"/>
              </a:rPr>
              <a:t>Zheng</a:t>
            </a:r>
            <a:r>
              <a:rPr lang="en-SG">
                <a:latin typeface="Corbel" pitchFamily="34" charset="0"/>
              </a:rPr>
              <a:t>  </a:t>
            </a:r>
            <a:r>
              <a:rPr lang="en-SG" err="1">
                <a:latin typeface="Corbel" pitchFamily="34" charset="0"/>
              </a:rPr>
              <a:t>Dongdong</a:t>
            </a:r>
            <a:endParaRPr lang="en-SG">
              <a:latin typeface="Corbel" pitchFamily="34" charset="0"/>
            </a:endParaRPr>
          </a:p>
        </p:txBody>
      </p:sp>
    </p:spTree>
    <p:extLst>
      <p:ext uri="{BB962C8B-B14F-4D97-AF65-F5344CB8AC3E}">
        <p14:creationId xmlns:p14="http://schemas.microsoft.com/office/powerpoint/2010/main" val="157315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6632"/>
            <a:ext cx="8352928" cy="523220"/>
          </a:xfrm>
          <a:prstGeom prst="rect">
            <a:avLst/>
          </a:prstGeom>
          <a:solidFill>
            <a:srgbClr val="DEAFC7">
              <a:alpha val="69804"/>
            </a:srgbClr>
          </a:solidFill>
        </p:spPr>
        <p:txBody>
          <a:bodyPr wrap="square" rtlCol="0">
            <a:spAutoFit/>
          </a:bodyPr>
          <a:lstStyle/>
          <a:p>
            <a:pPr algn="ctr"/>
            <a:r>
              <a:rPr lang="en-SG" sz="2800" b="1">
                <a:latin typeface="Copperplate Gothic Bold" pitchFamily="34" charset="0"/>
              </a:rPr>
              <a:t>Modelling – Decision  Tree</a:t>
            </a:r>
          </a:p>
        </p:txBody>
      </p:sp>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4750"/>
            <a:ext cx="648072"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172400" y="181198"/>
            <a:ext cx="1292662" cy="369332"/>
          </a:xfrm>
          <a:prstGeom prst="rect">
            <a:avLst/>
          </a:prstGeom>
          <a:solidFill>
            <a:srgbClr val="FFFF00"/>
          </a:solidFill>
        </p:spPr>
        <p:txBody>
          <a:bodyPr wrap="none" rtlCol="0">
            <a:spAutoFit/>
          </a:bodyPr>
          <a:lstStyle/>
          <a:p>
            <a:r>
              <a:rPr lang="en-SG"/>
              <a:t>Tree model </a:t>
            </a:r>
          </a:p>
        </p:txBody>
      </p:sp>
      <p:sp>
        <p:nvSpPr>
          <p:cNvPr id="6" name="TextBox 5">
            <a:extLst>
              <a:ext uri="{FF2B5EF4-FFF2-40B4-BE49-F238E27FC236}">
                <a16:creationId xmlns:a16="http://schemas.microsoft.com/office/drawing/2014/main" id="{B2A46684-2895-3A0A-CAFE-8AE2410A5F79}"/>
              </a:ext>
            </a:extLst>
          </p:cNvPr>
          <p:cNvSpPr txBox="1"/>
          <p:nvPr/>
        </p:nvSpPr>
        <p:spPr>
          <a:xfrm>
            <a:off x="226754" y="900165"/>
            <a:ext cx="2149803" cy="369332"/>
          </a:xfrm>
          <a:prstGeom prst="rect">
            <a:avLst/>
          </a:prstGeom>
          <a:solidFill>
            <a:srgbClr val="DEAFC7">
              <a:alpha val="89804"/>
            </a:srgbClr>
          </a:solidFill>
        </p:spPr>
        <p:txBody>
          <a:bodyPr wrap="square" lIns="91440" tIns="45720" rIns="91440" bIns="45720" rtlCol="0" anchor="t">
            <a:spAutoFit/>
          </a:bodyPr>
          <a:lstStyle/>
          <a:p>
            <a:r>
              <a:rPr lang="en-SG" b="1">
                <a:latin typeface="Corbel"/>
              </a:rPr>
              <a:t>Feature Importance</a:t>
            </a:r>
            <a:endParaRPr lang="en-SG" b="1">
              <a:latin typeface="Corbel" pitchFamily="34" charset="0"/>
            </a:endParaRPr>
          </a:p>
        </p:txBody>
      </p:sp>
      <p:sp>
        <p:nvSpPr>
          <p:cNvPr id="8" name="Rectangle 9">
            <a:extLst>
              <a:ext uri="{FF2B5EF4-FFF2-40B4-BE49-F238E27FC236}">
                <a16:creationId xmlns:a16="http://schemas.microsoft.com/office/drawing/2014/main" id="{0F4F39A2-60E4-B604-2D9E-4148D9FC4BD7}"/>
              </a:ext>
            </a:extLst>
          </p:cNvPr>
          <p:cNvSpPr/>
          <p:nvPr/>
        </p:nvSpPr>
        <p:spPr>
          <a:xfrm>
            <a:off x="302955" y="5400070"/>
            <a:ext cx="8676237" cy="1162113"/>
          </a:xfrm>
          <a:prstGeom prst="rect">
            <a:avLst/>
          </a:prstGeom>
          <a:solidFill>
            <a:srgbClr val="DEAFC7">
              <a:alpha val="40000"/>
            </a:srgbClr>
          </a:solidFill>
        </p:spPr>
        <p:txBody>
          <a:bodyPr wrap="square" lIns="91440" tIns="45720" rIns="91440" bIns="45720" anchor="t">
            <a:spAutoFit/>
          </a:bodyPr>
          <a:lstStyle/>
          <a:p>
            <a:pPr marL="285750" indent="-285750">
              <a:lnSpc>
                <a:spcPct val="150000"/>
              </a:lnSpc>
              <a:buFont typeface="Wingdings" pitchFamily="2" charset="2"/>
              <a:buChar char="v"/>
            </a:pPr>
            <a:r>
              <a:rPr lang="en-US" sz="1600">
                <a:latin typeface="Corbel"/>
                <a:ea typeface="+mn-lt"/>
                <a:cs typeface="+mn-lt"/>
              </a:rPr>
              <a:t>Based on the Decision Tree Model we found that </a:t>
            </a:r>
            <a:r>
              <a:rPr lang="en-US" sz="1600" b="1">
                <a:latin typeface="Corbel"/>
                <a:ea typeface="+mn-lt"/>
                <a:cs typeface="+mn-lt"/>
              </a:rPr>
              <a:t>Age</a:t>
            </a:r>
            <a:r>
              <a:rPr lang="en-US" sz="1600">
                <a:latin typeface="Corbel"/>
                <a:ea typeface="+mn-lt"/>
                <a:cs typeface="+mn-lt"/>
              </a:rPr>
              <a:t>, </a:t>
            </a:r>
            <a:r>
              <a:rPr lang="en-US" sz="1600" b="1">
                <a:latin typeface="Corbel"/>
                <a:ea typeface="+mn-lt"/>
                <a:cs typeface="+mn-lt"/>
              </a:rPr>
              <a:t>Los</a:t>
            </a:r>
            <a:r>
              <a:rPr lang="en-US" sz="1600">
                <a:latin typeface="Corbel"/>
                <a:ea typeface="+mn-lt"/>
                <a:cs typeface="+mn-lt"/>
              </a:rPr>
              <a:t> (hospital length of stay in nights)，</a:t>
            </a:r>
            <a:r>
              <a:rPr lang="en-US" sz="1600" b="1" err="1">
                <a:latin typeface="Corbel"/>
                <a:ea typeface="+mn-lt"/>
                <a:cs typeface="+mn-lt"/>
              </a:rPr>
              <a:t>Fu_time</a:t>
            </a:r>
            <a:r>
              <a:rPr lang="en-US" sz="1600">
                <a:latin typeface="Corbel"/>
                <a:ea typeface="+mn-lt"/>
                <a:cs typeface="+mn-lt"/>
              </a:rPr>
              <a:t> (follow-up time), </a:t>
            </a:r>
            <a:r>
              <a:rPr lang="en-US" sz="1600" b="1" err="1">
                <a:latin typeface="Corbel"/>
                <a:ea typeface="+mn-lt"/>
                <a:cs typeface="+mn-lt"/>
              </a:rPr>
              <a:t>Prior_appts_attended</a:t>
            </a:r>
            <a:r>
              <a:rPr lang="en-US" sz="1600">
                <a:latin typeface="Corbel"/>
                <a:ea typeface="+mn-lt"/>
                <a:cs typeface="+mn-lt"/>
              </a:rPr>
              <a:t> (number of outpatient appointments attended in the previous year) are</a:t>
            </a:r>
            <a:r>
              <a:rPr lang="en-US" sz="1600" b="1">
                <a:latin typeface="Corbel"/>
                <a:ea typeface="+mn-lt"/>
                <a:cs typeface="+mn-lt"/>
              </a:rPr>
              <a:t> four</a:t>
            </a:r>
            <a:r>
              <a:rPr lang="en-US" sz="1600">
                <a:latin typeface="Corbel"/>
                <a:ea typeface="+mn-lt"/>
                <a:cs typeface="+mn-lt"/>
              </a:rPr>
              <a:t> most important variables.</a:t>
            </a:r>
            <a:endParaRPr lang="en-SG" sz="1600">
              <a:latin typeface="Corbel"/>
            </a:endParaRPr>
          </a:p>
        </p:txBody>
      </p:sp>
      <p:pic>
        <p:nvPicPr>
          <p:cNvPr id="5" name="图片 6" descr="图表, 散点图&#10;&#10;已自动生成说明">
            <a:extLst>
              <a:ext uri="{FF2B5EF4-FFF2-40B4-BE49-F238E27FC236}">
                <a16:creationId xmlns:a16="http://schemas.microsoft.com/office/drawing/2014/main" id="{80ABBD59-23E9-9302-0D4B-0B0267C6DA00}"/>
              </a:ext>
            </a:extLst>
          </p:cNvPr>
          <p:cNvPicPr>
            <a:picLocks noChangeAspect="1"/>
          </p:cNvPicPr>
          <p:nvPr/>
        </p:nvPicPr>
        <p:blipFill>
          <a:blip r:embed="rId3"/>
          <a:stretch>
            <a:fillRect/>
          </a:stretch>
        </p:blipFill>
        <p:spPr>
          <a:xfrm>
            <a:off x="2230377" y="1345471"/>
            <a:ext cx="4968148" cy="3963555"/>
          </a:xfrm>
          <a:prstGeom prst="rect">
            <a:avLst/>
          </a:prstGeom>
        </p:spPr>
      </p:pic>
    </p:spTree>
    <p:extLst>
      <p:ext uri="{BB962C8B-B14F-4D97-AF65-F5344CB8AC3E}">
        <p14:creationId xmlns:p14="http://schemas.microsoft.com/office/powerpoint/2010/main" val="1163637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6632"/>
            <a:ext cx="8352928" cy="523220"/>
          </a:xfrm>
          <a:prstGeom prst="rect">
            <a:avLst/>
          </a:prstGeom>
          <a:solidFill>
            <a:srgbClr val="DEAFC7">
              <a:alpha val="69804"/>
            </a:srgbClr>
          </a:solidFill>
        </p:spPr>
        <p:txBody>
          <a:bodyPr wrap="square" rtlCol="0">
            <a:spAutoFit/>
          </a:bodyPr>
          <a:lstStyle/>
          <a:p>
            <a:pPr algn="ctr"/>
            <a:r>
              <a:rPr lang="en-SG" sz="2800" b="1">
                <a:latin typeface="Copperplate Gothic Bold" pitchFamily="34" charset="0"/>
              </a:rPr>
              <a:t>Modelling – Random  Forest</a:t>
            </a:r>
          </a:p>
        </p:txBody>
      </p:sp>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4750"/>
            <a:ext cx="648072"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172400" y="181198"/>
            <a:ext cx="2269339" cy="369332"/>
          </a:xfrm>
          <a:prstGeom prst="rect">
            <a:avLst/>
          </a:prstGeom>
          <a:solidFill>
            <a:srgbClr val="FFFF00"/>
          </a:solidFill>
        </p:spPr>
        <p:txBody>
          <a:bodyPr wrap="none" rtlCol="0">
            <a:spAutoFit/>
          </a:bodyPr>
          <a:lstStyle/>
          <a:p>
            <a:r>
              <a:rPr lang="en-SG"/>
              <a:t>Random forest model </a:t>
            </a:r>
          </a:p>
        </p:txBody>
      </p:sp>
      <p:sp>
        <p:nvSpPr>
          <p:cNvPr id="10" name="TextBox 9">
            <a:extLst>
              <a:ext uri="{FF2B5EF4-FFF2-40B4-BE49-F238E27FC236}">
                <a16:creationId xmlns:a16="http://schemas.microsoft.com/office/drawing/2014/main" id="{D3FF1D8B-8FB3-D83B-DE72-668F161C4C67}"/>
              </a:ext>
            </a:extLst>
          </p:cNvPr>
          <p:cNvSpPr txBox="1"/>
          <p:nvPr/>
        </p:nvSpPr>
        <p:spPr>
          <a:xfrm>
            <a:off x="226754" y="900165"/>
            <a:ext cx="5070803" cy="369332"/>
          </a:xfrm>
          <a:prstGeom prst="rect">
            <a:avLst/>
          </a:prstGeom>
          <a:solidFill>
            <a:srgbClr val="DEAFC7">
              <a:alpha val="89804"/>
            </a:srgbClr>
          </a:solidFill>
        </p:spPr>
        <p:txBody>
          <a:bodyPr wrap="square" lIns="91440" tIns="45720" rIns="91440" bIns="45720" rtlCol="0" anchor="t">
            <a:spAutoFit/>
          </a:bodyPr>
          <a:lstStyle/>
          <a:p>
            <a:r>
              <a:rPr lang="en-SG" b="1">
                <a:latin typeface="Corbel"/>
              </a:rPr>
              <a:t>Grid Search to Determine Parameter: </a:t>
            </a:r>
            <a:r>
              <a:rPr lang="en-SG" b="1" err="1">
                <a:latin typeface="Corbel"/>
              </a:rPr>
              <a:t>mtry</a:t>
            </a:r>
            <a:r>
              <a:rPr lang="en-SG" b="1">
                <a:latin typeface="Corbel"/>
              </a:rPr>
              <a:t>, </a:t>
            </a:r>
            <a:r>
              <a:rPr lang="en-SG" b="1" err="1">
                <a:latin typeface="Corbel"/>
              </a:rPr>
              <a:t>ntree</a:t>
            </a:r>
            <a:r>
              <a:rPr lang="en-SG" b="1">
                <a:latin typeface="Corbel"/>
              </a:rPr>
              <a:t> </a:t>
            </a:r>
            <a:endParaRPr lang="en-SG" b="1">
              <a:latin typeface="Corbel" pitchFamily="34" charset="0"/>
            </a:endParaRPr>
          </a:p>
        </p:txBody>
      </p:sp>
      <p:pic>
        <p:nvPicPr>
          <p:cNvPr id="23" name="Picture 23">
            <a:extLst>
              <a:ext uri="{FF2B5EF4-FFF2-40B4-BE49-F238E27FC236}">
                <a16:creationId xmlns:a16="http://schemas.microsoft.com/office/drawing/2014/main" id="{84521BCE-0BC7-1863-8DF0-432610D6A128}"/>
              </a:ext>
            </a:extLst>
          </p:cNvPr>
          <p:cNvPicPr>
            <a:picLocks noChangeAspect="1"/>
          </p:cNvPicPr>
          <p:nvPr/>
        </p:nvPicPr>
        <p:blipFill>
          <a:blip r:embed="rId3"/>
          <a:stretch>
            <a:fillRect/>
          </a:stretch>
        </p:blipFill>
        <p:spPr>
          <a:xfrm>
            <a:off x="4519083" y="4580997"/>
            <a:ext cx="419100" cy="2039408"/>
          </a:xfrm>
          <a:prstGeom prst="rect">
            <a:avLst/>
          </a:prstGeom>
        </p:spPr>
      </p:pic>
      <p:sp>
        <p:nvSpPr>
          <p:cNvPr id="25" name="Rectangle: Rounded Corners 24">
            <a:extLst>
              <a:ext uri="{FF2B5EF4-FFF2-40B4-BE49-F238E27FC236}">
                <a16:creationId xmlns:a16="http://schemas.microsoft.com/office/drawing/2014/main" id="{4BBE748B-2AED-C946-9EEB-3D338C6EE14B}"/>
              </a:ext>
            </a:extLst>
          </p:cNvPr>
          <p:cNvSpPr/>
          <p:nvPr/>
        </p:nvSpPr>
        <p:spPr>
          <a:xfrm>
            <a:off x="903817" y="4502150"/>
            <a:ext cx="2870200" cy="218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solidFill>
                <a:schemeClr val="tx1"/>
              </a:solidFill>
              <a:latin typeface="Corbel"/>
              <a:cs typeface="Calibri"/>
            </a:endParaRPr>
          </a:p>
        </p:txBody>
      </p:sp>
      <p:sp>
        <p:nvSpPr>
          <p:cNvPr id="26" name="TextBox 25">
            <a:extLst>
              <a:ext uri="{FF2B5EF4-FFF2-40B4-BE49-F238E27FC236}">
                <a16:creationId xmlns:a16="http://schemas.microsoft.com/office/drawing/2014/main" id="{38AC9BFF-2D38-EACD-A3CF-0D345C839A15}"/>
              </a:ext>
            </a:extLst>
          </p:cNvPr>
          <p:cNvSpPr txBox="1"/>
          <p:nvPr/>
        </p:nvSpPr>
        <p:spPr>
          <a:xfrm>
            <a:off x="1549398" y="4580466"/>
            <a:ext cx="11631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1">
                    <a:lumMod val="75000"/>
                    <a:lumOff val="25000"/>
                  </a:schemeClr>
                </a:solidFill>
                <a:cs typeface="Calibri"/>
              </a:rPr>
              <a:t>BEFORE</a:t>
            </a:r>
            <a:endParaRPr lang="en-US" sz="2400">
              <a:solidFill>
                <a:schemeClr val="tx1">
                  <a:lumMod val="75000"/>
                  <a:lumOff val="25000"/>
                </a:schemeClr>
              </a:solidFill>
            </a:endParaRPr>
          </a:p>
        </p:txBody>
      </p:sp>
      <p:sp>
        <p:nvSpPr>
          <p:cNvPr id="27" name="TextBox 26">
            <a:extLst>
              <a:ext uri="{FF2B5EF4-FFF2-40B4-BE49-F238E27FC236}">
                <a16:creationId xmlns:a16="http://schemas.microsoft.com/office/drawing/2014/main" id="{C5D2DF65-6CDE-12BC-5AFC-96D6DF06271E}"/>
              </a:ext>
            </a:extLst>
          </p:cNvPr>
          <p:cNvSpPr txBox="1"/>
          <p:nvPr/>
        </p:nvSpPr>
        <p:spPr>
          <a:xfrm>
            <a:off x="1972732" y="5122333"/>
            <a:ext cx="9821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chemeClr val="tx1">
                    <a:lumMod val="75000"/>
                    <a:lumOff val="25000"/>
                  </a:schemeClr>
                </a:solidFill>
                <a:ea typeface="+mn-lt"/>
                <a:cs typeface="+mn-lt"/>
              </a:rPr>
              <a:t>mtry</a:t>
            </a:r>
            <a:r>
              <a:rPr lang="en-US" sz="1600">
                <a:solidFill>
                  <a:schemeClr val="tx1">
                    <a:lumMod val="75000"/>
                    <a:lumOff val="25000"/>
                  </a:schemeClr>
                </a:solidFill>
                <a:ea typeface="+mn-lt"/>
                <a:cs typeface="+mn-lt"/>
              </a:rPr>
              <a:t> = 5</a:t>
            </a:r>
          </a:p>
        </p:txBody>
      </p:sp>
      <p:sp>
        <p:nvSpPr>
          <p:cNvPr id="28" name="Rectangle: Rounded Corners 27">
            <a:extLst>
              <a:ext uri="{FF2B5EF4-FFF2-40B4-BE49-F238E27FC236}">
                <a16:creationId xmlns:a16="http://schemas.microsoft.com/office/drawing/2014/main" id="{39BA1FEF-C320-282E-E295-7104C1AB7E87}"/>
              </a:ext>
            </a:extLst>
          </p:cNvPr>
          <p:cNvSpPr/>
          <p:nvPr/>
        </p:nvSpPr>
        <p:spPr>
          <a:xfrm>
            <a:off x="5687483" y="4502149"/>
            <a:ext cx="2870200" cy="2184400"/>
          </a:xfrm>
          <a:prstGeom prst="roundRect">
            <a:avLst/>
          </a:prstGeom>
          <a:solidFill>
            <a:srgbClr val="DEA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cs typeface="Calibri"/>
            </a:endParaRPr>
          </a:p>
        </p:txBody>
      </p:sp>
      <p:sp>
        <p:nvSpPr>
          <p:cNvPr id="29" name="TextBox 28">
            <a:extLst>
              <a:ext uri="{FF2B5EF4-FFF2-40B4-BE49-F238E27FC236}">
                <a16:creationId xmlns:a16="http://schemas.microsoft.com/office/drawing/2014/main" id="{76AE2D92-FEFB-A06E-1D96-BCC23976B4E2}"/>
              </a:ext>
            </a:extLst>
          </p:cNvPr>
          <p:cNvSpPr txBox="1"/>
          <p:nvPr/>
        </p:nvSpPr>
        <p:spPr>
          <a:xfrm>
            <a:off x="6460064" y="4580465"/>
            <a:ext cx="10107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cs typeface="Calibri"/>
              </a:rPr>
              <a:t>AFTER</a:t>
            </a:r>
            <a:endParaRPr lang="en-US" sz="2400"/>
          </a:p>
        </p:txBody>
      </p:sp>
      <p:pic>
        <p:nvPicPr>
          <p:cNvPr id="31" name="Picture 31">
            <a:extLst>
              <a:ext uri="{FF2B5EF4-FFF2-40B4-BE49-F238E27FC236}">
                <a16:creationId xmlns:a16="http://schemas.microsoft.com/office/drawing/2014/main" id="{A8099E99-93AC-00FA-CF5C-779299803871}"/>
              </a:ext>
            </a:extLst>
          </p:cNvPr>
          <p:cNvPicPr>
            <a:picLocks noChangeAspect="1"/>
          </p:cNvPicPr>
          <p:nvPr/>
        </p:nvPicPr>
        <p:blipFill>
          <a:blip r:embed="rId4"/>
          <a:stretch>
            <a:fillRect/>
          </a:stretch>
        </p:blipFill>
        <p:spPr>
          <a:xfrm>
            <a:off x="2754841" y="4610100"/>
            <a:ext cx="357718" cy="347132"/>
          </a:xfrm>
          <a:prstGeom prst="rect">
            <a:avLst/>
          </a:prstGeom>
        </p:spPr>
      </p:pic>
      <p:pic>
        <p:nvPicPr>
          <p:cNvPr id="32" name="Picture 31">
            <a:extLst>
              <a:ext uri="{FF2B5EF4-FFF2-40B4-BE49-F238E27FC236}">
                <a16:creationId xmlns:a16="http://schemas.microsoft.com/office/drawing/2014/main" id="{2FE912C1-E876-FC5D-55F9-E78796833F59}"/>
              </a:ext>
            </a:extLst>
          </p:cNvPr>
          <p:cNvPicPr>
            <a:picLocks noChangeAspect="1"/>
          </p:cNvPicPr>
          <p:nvPr/>
        </p:nvPicPr>
        <p:blipFill>
          <a:blip r:embed="rId4"/>
          <a:stretch>
            <a:fillRect/>
          </a:stretch>
        </p:blipFill>
        <p:spPr>
          <a:xfrm flipH="1">
            <a:off x="7487706" y="4618566"/>
            <a:ext cx="357718" cy="347132"/>
          </a:xfrm>
          <a:prstGeom prst="rect">
            <a:avLst/>
          </a:prstGeom>
        </p:spPr>
      </p:pic>
      <p:pic>
        <p:nvPicPr>
          <p:cNvPr id="34" name="Picture 34" descr="A picture containing text, clipart&#10;&#10;Description automatically generated">
            <a:extLst>
              <a:ext uri="{FF2B5EF4-FFF2-40B4-BE49-F238E27FC236}">
                <a16:creationId xmlns:a16="http://schemas.microsoft.com/office/drawing/2014/main" id="{EBFEC0EC-61CF-9FD4-1FE8-32063363DACD}"/>
              </a:ext>
            </a:extLst>
          </p:cNvPr>
          <p:cNvPicPr>
            <a:picLocks noChangeAspect="1"/>
          </p:cNvPicPr>
          <p:nvPr/>
        </p:nvPicPr>
        <p:blipFill>
          <a:blip r:embed="rId5"/>
          <a:stretch>
            <a:fillRect/>
          </a:stretch>
        </p:blipFill>
        <p:spPr>
          <a:xfrm>
            <a:off x="1358900" y="5549899"/>
            <a:ext cx="448735" cy="457201"/>
          </a:xfrm>
          <a:prstGeom prst="rect">
            <a:avLst/>
          </a:prstGeom>
        </p:spPr>
      </p:pic>
      <p:sp>
        <p:nvSpPr>
          <p:cNvPr id="35" name="TextBox 34">
            <a:extLst>
              <a:ext uri="{FF2B5EF4-FFF2-40B4-BE49-F238E27FC236}">
                <a16:creationId xmlns:a16="http://schemas.microsoft.com/office/drawing/2014/main" id="{3224945E-C992-441A-F3C6-755DFE206DD0}"/>
              </a:ext>
            </a:extLst>
          </p:cNvPr>
          <p:cNvSpPr txBox="1"/>
          <p:nvPr/>
        </p:nvSpPr>
        <p:spPr>
          <a:xfrm>
            <a:off x="1972732" y="5596466"/>
            <a:ext cx="12615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chemeClr val="tx1">
                    <a:lumMod val="75000"/>
                    <a:lumOff val="25000"/>
                  </a:schemeClr>
                </a:solidFill>
                <a:ea typeface="+mn-lt"/>
                <a:cs typeface="+mn-lt"/>
              </a:rPr>
              <a:t>ntree</a:t>
            </a:r>
            <a:r>
              <a:rPr lang="en-US" sz="1600">
                <a:solidFill>
                  <a:schemeClr val="tx1">
                    <a:lumMod val="75000"/>
                    <a:lumOff val="25000"/>
                  </a:schemeClr>
                </a:solidFill>
                <a:ea typeface="+mn-lt"/>
                <a:cs typeface="+mn-lt"/>
              </a:rPr>
              <a:t> = 500</a:t>
            </a:r>
          </a:p>
        </p:txBody>
      </p:sp>
      <p:sp>
        <p:nvSpPr>
          <p:cNvPr id="36" name="TextBox 35">
            <a:extLst>
              <a:ext uri="{FF2B5EF4-FFF2-40B4-BE49-F238E27FC236}">
                <a16:creationId xmlns:a16="http://schemas.microsoft.com/office/drawing/2014/main" id="{02AB2B35-53D0-E12F-D4AA-B99964DBE462}"/>
              </a:ext>
            </a:extLst>
          </p:cNvPr>
          <p:cNvSpPr txBox="1"/>
          <p:nvPr/>
        </p:nvSpPr>
        <p:spPr>
          <a:xfrm>
            <a:off x="1955800" y="6104466"/>
            <a:ext cx="17526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75000"/>
                    <a:lumOff val="25000"/>
                  </a:schemeClr>
                </a:solidFill>
                <a:ea typeface="+mn-lt"/>
                <a:cs typeface="+mn-lt"/>
              </a:rPr>
              <a:t>accuracy = 60.34%</a:t>
            </a:r>
          </a:p>
        </p:txBody>
      </p:sp>
      <p:pic>
        <p:nvPicPr>
          <p:cNvPr id="37" name="Picture 37" descr="Icon&#10;&#10;Description automatically generated">
            <a:extLst>
              <a:ext uri="{FF2B5EF4-FFF2-40B4-BE49-F238E27FC236}">
                <a16:creationId xmlns:a16="http://schemas.microsoft.com/office/drawing/2014/main" id="{BC760BFC-7324-F1D9-D3F7-D42A96D96A1D}"/>
              </a:ext>
            </a:extLst>
          </p:cNvPr>
          <p:cNvPicPr>
            <a:picLocks noChangeAspect="1"/>
          </p:cNvPicPr>
          <p:nvPr/>
        </p:nvPicPr>
        <p:blipFill>
          <a:blip r:embed="rId6"/>
          <a:stretch>
            <a:fillRect/>
          </a:stretch>
        </p:blipFill>
        <p:spPr>
          <a:xfrm>
            <a:off x="1429279" y="5160433"/>
            <a:ext cx="316443" cy="287867"/>
          </a:xfrm>
          <a:prstGeom prst="rect">
            <a:avLst/>
          </a:prstGeom>
        </p:spPr>
      </p:pic>
      <p:pic>
        <p:nvPicPr>
          <p:cNvPr id="38" name="Picture 38" descr="Icon&#10;&#10;Description automatically generated">
            <a:extLst>
              <a:ext uri="{FF2B5EF4-FFF2-40B4-BE49-F238E27FC236}">
                <a16:creationId xmlns:a16="http://schemas.microsoft.com/office/drawing/2014/main" id="{DBDAF35A-E425-F47F-D585-5AC23B503D87}"/>
              </a:ext>
            </a:extLst>
          </p:cNvPr>
          <p:cNvPicPr>
            <a:picLocks noChangeAspect="1"/>
          </p:cNvPicPr>
          <p:nvPr/>
        </p:nvPicPr>
        <p:blipFill>
          <a:blip r:embed="rId7"/>
          <a:stretch>
            <a:fillRect/>
          </a:stretch>
        </p:blipFill>
        <p:spPr>
          <a:xfrm>
            <a:off x="1409700" y="6108699"/>
            <a:ext cx="381002" cy="372535"/>
          </a:xfrm>
          <a:prstGeom prst="rect">
            <a:avLst/>
          </a:prstGeom>
        </p:spPr>
      </p:pic>
      <p:pic>
        <p:nvPicPr>
          <p:cNvPr id="39" name="Picture 39" descr="Icon&#10;&#10;Description automatically generated">
            <a:extLst>
              <a:ext uri="{FF2B5EF4-FFF2-40B4-BE49-F238E27FC236}">
                <a16:creationId xmlns:a16="http://schemas.microsoft.com/office/drawing/2014/main" id="{D8CFB225-75C7-058D-0FEF-2CC4C77D7AA6}"/>
              </a:ext>
            </a:extLst>
          </p:cNvPr>
          <p:cNvPicPr>
            <a:picLocks noChangeAspect="1"/>
          </p:cNvPicPr>
          <p:nvPr/>
        </p:nvPicPr>
        <p:blipFill>
          <a:blip r:embed="rId8"/>
          <a:stretch>
            <a:fillRect/>
          </a:stretch>
        </p:blipFill>
        <p:spPr>
          <a:xfrm>
            <a:off x="6212946" y="5092700"/>
            <a:ext cx="316442" cy="287868"/>
          </a:xfrm>
          <a:prstGeom prst="rect">
            <a:avLst/>
          </a:prstGeom>
        </p:spPr>
      </p:pic>
      <p:pic>
        <p:nvPicPr>
          <p:cNvPr id="40" name="Picture 40" descr="A picture containing qr code&#10;&#10;Description automatically generated">
            <a:extLst>
              <a:ext uri="{FF2B5EF4-FFF2-40B4-BE49-F238E27FC236}">
                <a16:creationId xmlns:a16="http://schemas.microsoft.com/office/drawing/2014/main" id="{FE81D82C-7ABF-D0F1-B280-6E5EA0943E8A}"/>
              </a:ext>
            </a:extLst>
          </p:cNvPr>
          <p:cNvPicPr>
            <a:picLocks noChangeAspect="1"/>
          </p:cNvPicPr>
          <p:nvPr/>
        </p:nvPicPr>
        <p:blipFill>
          <a:blip r:embed="rId9"/>
          <a:stretch>
            <a:fillRect/>
          </a:stretch>
        </p:blipFill>
        <p:spPr>
          <a:xfrm>
            <a:off x="6142566" y="5456766"/>
            <a:ext cx="448734" cy="465667"/>
          </a:xfrm>
          <a:prstGeom prst="rect">
            <a:avLst/>
          </a:prstGeom>
        </p:spPr>
      </p:pic>
      <p:pic>
        <p:nvPicPr>
          <p:cNvPr id="41" name="Picture 41" descr="Icon&#10;&#10;Description automatically generated">
            <a:extLst>
              <a:ext uri="{FF2B5EF4-FFF2-40B4-BE49-F238E27FC236}">
                <a16:creationId xmlns:a16="http://schemas.microsoft.com/office/drawing/2014/main" id="{D8823899-DCDC-95EF-C2A7-9EC49FBA24DF}"/>
              </a:ext>
            </a:extLst>
          </p:cNvPr>
          <p:cNvPicPr>
            <a:picLocks noChangeAspect="1"/>
          </p:cNvPicPr>
          <p:nvPr/>
        </p:nvPicPr>
        <p:blipFill>
          <a:blip r:embed="rId10"/>
          <a:stretch>
            <a:fillRect/>
          </a:stretch>
        </p:blipFill>
        <p:spPr>
          <a:xfrm>
            <a:off x="6193367" y="5990168"/>
            <a:ext cx="381000" cy="381000"/>
          </a:xfrm>
          <a:prstGeom prst="rect">
            <a:avLst/>
          </a:prstGeom>
        </p:spPr>
      </p:pic>
      <p:sp>
        <p:nvSpPr>
          <p:cNvPr id="42" name="TextBox 41">
            <a:extLst>
              <a:ext uri="{FF2B5EF4-FFF2-40B4-BE49-F238E27FC236}">
                <a16:creationId xmlns:a16="http://schemas.microsoft.com/office/drawing/2014/main" id="{5C9269C8-E3DA-4D5E-48DC-3CFF39E3186C}"/>
              </a:ext>
            </a:extLst>
          </p:cNvPr>
          <p:cNvSpPr txBox="1"/>
          <p:nvPr/>
        </p:nvSpPr>
        <p:spPr>
          <a:xfrm>
            <a:off x="6781798" y="5037666"/>
            <a:ext cx="9821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chemeClr val="tx1">
                    <a:lumMod val="95000"/>
                    <a:lumOff val="5000"/>
                  </a:schemeClr>
                </a:solidFill>
                <a:ea typeface="+mn-lt"/>
                <a:cs typeface="+mn-lt"/>
              </a:rPr>
              <a:t>mtry</a:t>
            </a:r>
            <a:r>
              <a:rPr lang="en-US" sz="1600">
                <a:solidFill>
                  <a:schemeClr val="tx1">
                    <a:lumMod val="95000"/>
                    <a:lumOff val="5000"/>
                  </a:schemeClr>
                </a:solidFill>
                <a:ea typeface="+mn-lt"/>
                <a:cs typeface="+mn-lt"/>
              </a:rPr>
              <a:t> = 14</a:t>
            </a:r>
          </a:p>
        </p:txBody>
      </p:sp>
      <p:sp>
        <p:nvSpPr>
          <p:cNvPr id="43" name="TextBox 42">
            <a:extLst>
              <a:ext uri="{FF2B5EF4-FFF2-40B4-BE49-F238E27FC236}">
                <a16:creationId xmlns:a16="http://schemas.microsoft.com/office/drawing/2014/main" id="{79FF491C-2EB7-17AD-4117-FBE51735FA1C}"/>
              </a:ext>
            </a:extLst>
          </p:cNvPr>
          <p:cNvSpPr txBox="1"/>
          <p:nvPr/>
        </p:nvSpPr>
        <p:spPr>
          <a:xfrm>
            <a:off x="6781798" y="5511799"/>
            <a:ext cx="12615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chemeClr val="tx1">
                    <a:lumMod val="95000"/>
                    <a:lumOff val="5000"/>
                  </a:schemeClr>
                </a:solidFill>
                <a:ea typeface="+mn-lt"/>
                <a:cs typeface="+mn-lt"/>
              </a:rPr>
              <a:t>ntree</a:t>
            </a:r>
            <a:r>
              <a:rPr lang="en-US" sz="1600">
                <a:solidFill>
                  <a:schemeClr val="tx1">
                    <a:lumMod val="95000"/>
                    <a:lumOff val="5000"/>
                  </a:schemeClr>
                </a:solidFill>
                <a:ea typeface="+mn-lt"/>
                <a:cs typeface="+mn-lt"/>
              </a:rPr>
              <a:t> = 500</a:t>
            </a:r>
          </a:p>
        </p:txBody>
      </p:sp>
      <p:sp>
        <p:nvSpPr>
          <p:cNvPr id="44" name="TextBox 43">
            <a:extLst>
              <a:ext uri="{FF2B5EF4-FFF2-40B4-BE49-F238E27FC236}">
                <a16:creationId xmlns:a16="http://schemas.microsoft.com/office/drawing/2014/main" id="{7CA51E81-4D66-1A80-8450-D515D1E10671}"/>
              </a:ext>
            </a:extLst>
          </p:cNvPr>
          <p:cNvSpPr txBox="1"/>
          <p:nvPr/>
        </p:nvSpPr>
        <p:spPr>
          <a:xfrm>
            <a:off x="6764866" y="6019799"/>
            <a:ext cx="17526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95000"/>
                    <a:lumOff val="5000"/>
                  </a:schemeClr>
                </a:solidFill>
                <a:ea typeface="+mn-lt"/>
                <a:cs typeface="+mn-lt"/>
              </a:rPr>
              <a:t>accuracy = 62.57%</a:t>
            </a:r>
          </a:p>
        </p:txBody>
      </p:sp>
      <p:sp>
        <p:nvSpPr>
          <p:cNvPr id="45" name="TextBox 44">
            <a:extLst>
              <a:ext uri="{FF2B5EF4-FFF2-40B4-BE49-F238E27FC236}">
                <a16:creationId xmlns:a16="http://schemas.microsoft.com/office/drawing/2014/main" id="{E8E0A690-568C-836B-47F3-2213D1989B54}"/>
              </a:ext>
            </a:extLst>
          </p:cNvPr>
          <p:cNvSpPr txBox="1"/>
          <p:nvPr/>
        </p:nvSpPr>
        <p:spPr>
          <a:xfrm>
            <a:off x="3098799" y="3984824"/>
            <a:ext cx="361526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tx1">
                    <a:lumMod val="85000"/>
                    <a:lumOff val="15000"/>
                  </a:schemeClr>
                </a:solidFill>
                <a:latin typeface="Corbel"/>
                <a:ea typeface="+mn-lt"/>
                <a:cs typeface="+mn-lt"/>
              </a:rPr>
              <a:t>Estimated Test Accuracy for Grid Search by 5-fold CV</a:t>
            </a:r>
          </a:p>
        </p:txBody>
      </p:sp>
      <p:cxnSp>
        <p:nvCxnSpPr>
          <p:cNvPr id="46" name="Straight Arrow Connector 45">
            <a:extLst>
              <a:ext uri="{FF2B5EF4-FFF2-40B4-BE49-F238E27FC236}">
                <a16:creationId xmlns:a16="http://schemas.microsoft.com/office/drawing/2014/main" id="{5A1552E4-38AD-96AE-6877-BDA6A25E2CD5}"/>
              </a:ext>
            </a:extLst>
          </p:cNvPr>
          <p:cNvCxnSpPr/>
          <p:nvPr/>
        </p:nvCxnSpPr>
        <p:spPr>
          <a:xfrm flipV="1">
            <a:off x="177800" y="4275666"/>
            <a:ext cx="8779933" cy="42333"/>
          </a:xfrm>
          <a:prstGeom prst="straightConnector1">
            <a:avLst/>
          </a:prstGeom>
          <a:ln w="12700">
            <a:solidFill>
              <a:srgbClr val="A2567C"/>
            </a:solidFill>
            <a:prstDash val="dash"/>
          </a:ln>
        </p:spPr>
        <p:style>
          <a:lnRef idx="1">
            <a:schemeClr val="accent1"/>
          </a:lnRef>
          <a:fillRef idx="0">
            <a:schemeClr val="accent1"/>
          </a:fillRef>
          <a:effectRef idx="0">
            <a:schemeClr val="accent1"/>
          </a:effectRef>
          <a:fontRef idx="minor">
            <a:schemeClr val="tx1"/>
          </a:fontRef>
        </p:style>
      </p:cxnSp>
      <p:pic>
        <p:nvPicPr>
          <p:cNvPr id="5" name="Picture 5" descr="Chart, line chart&#10;&#10;Description automatically generated">
            <a:extLst>
              <a:ext uri="{FF2B5EF4-FFF2-40B4-BE49-F238E27FC236}">
                <a16:creationId xmlns:a16="http://schemas.microsoft.com/office/drawing/2014/main" id="{183892A0-5098-07FB-12EE-6A5DC4727A15}"/>
              </a:ext>
            </a:extLst>
          </p:cNvPr>
          <p:cNvPicPr>
            <a:picLocks noChangeAspect="1"/>
          </p:cNvPicPr>
          <p:nvPr/>
        </p:nvPicPr>
        <p:blipFill>
          <a:blip r:embed="rId11"/>
          <a:stretch>
            <a:fillRect/>
          </a:stretch>
        </p:blipFill>
        <p:spPr>
          <a:xfrm>
            <a:off x="2072846" y="1329736"/>
            <a:ext cx="4882462" cy="2623041"/>
          </a:xfrm>
          <a:prstGeom prst="rect">
            <a:avLst/>
          </a:prstGeom>
        </p:spPr>
      </p:pic>
      <p:sp>
        <p:nvSpPr>
          <p:cNvPr id="6" name="Rectangle 5">
            <a:extLst>
              <a:ext uri="{FF2B5EF4-FFF2-40B4-BE49-F238E27FC236}">
                <a16:creationId xmlns:a16="http://schemas.microsoft.com/office/drawing/2014/main" id="{CB5B735F-1F11-CA2E-06AF-06B4A5E5E1DB}"/>
              </a:ext>
            </a:extLst>
          </p:cNvPr>
          <p:cNvSpPr/>
          <p:nvPr/>
        </p:nvSpPr>
        <p:spPr>
          <a:xfrm>
            <a:off x="6153665" y="1712955"/>
            <a:ext cx="262581" cy="2471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179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6632"/>
            <a:ext cx="8352928" cy="523220"/>
          </a:xfrm>
          <a:prstGeom prst="rect">
            <a:avLst/>
          </a:prstGeom>
          <a:solidFill>
            <a:srgbClr val="DEAFC7">
              <a:alpha val="69804"/>
            </a:srgbClr>
          </a:solidFill>
        </p:spPr>
        <p:txBody>
          <a:bodyPr wrap="square" rtlCol="0">
            <a:spAutoFit/>
          </a:bodyPr>
          <a:lstStyle/>
          <a:p>
            <a:pPr algn="ctr"/>
            <a:r>
              <a:rPr lang="en-SG" sz="2800" b="1">
                <a:latin typeface="Copperplate Gothic Bold" pitchFamily="34" charset="0"/>
              </a:rPr>
              <a:t>Modelling – Random  Forest</a:t>
            </a:r>
          </a:p>
        </p:txBody>
      </p:sp>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4750"/>
            <a:ext cx="648072"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172400" y="181198"/>
            <a:ext cx="2269339" cy="369332"/>
          </a:xfrm>
          <a:prstGeom prst="rect">
            <a:avLst/>
          </a:prstGeom>
          <a:solidFill>
            <a:srgbClr val="FFFF00"/>
          </a:solidFill>
        </p:spPr>
        <p:txBody>
          <a:bodyPr wrap="none" rtlCol="0">
            <a:spAutoFit/>
          </a:bodyPr>
          <a:lstStyle/>
          <a:p>
            <a:r>
              <a:rPr lang="en-SG"/>
              <a:t>Random forest model </a:t>
            </a:r>
          </a:p>
        </p:txBody>
      </p:sp>
      <p:sp>
        <p:nvSpPr>
          <p:cNvPr id="6" name="TextBox 5">
            <a:extLst>
              <a:ext uri="{FF2B5EF4-FFF2-40B4-BE49-F238E27FC236}">
                <a16:creationId xmlns:a16="http://schemas.microsoft.com/office/drawing/2014/main" id="{D75A9825-3545-8C2A-33DB-FB2FDE2E6D77}"/>
              </a:ext>
            </a:extLst>
          </p:cNvPr>
          <p:cNvSpPr txBox="1"/>
          <p:nvPr/>
        </p:nvSpPr>
        <p:spPr>
          <a:xfrm>
            <a:off x="226754" y="900165"/>
            <a:ext cx="2149803" cy="369332"/>
          </a:xfrm>
          <a:prstGeom prst="rect">
            <a:avLst/>
          </a:prstGeom>
          <a:solidFill>
            <a:srgbClr val="DEAFC7">
              <a:alpha val="89804"/>
            </a:srgbClr>
          </a:solidFill>
        </p:spPr>
        <p:txBody>
          <a:bodyPr wrap="square" lIns="91440" tIns="45720" rIns="91440" bIns="45720" rtlCol="0" anchor="t">
            <a:spAutoFit/>
          </a:bodyPr>
          <a:lstStyle/>
          <a:p>
            <a:r>
              <a:rPr lang="en-SG" b="1">
                <a:latin typeface="Corbel"/>
              </a:rPr>
              <a:t>Feature Importance</a:t>
            </a:r>
            <a:endParaRPr lang="en-SG" b="1">
              <a:latin typeface="Corbel" pitchFamily="34" charset="0"/>
            </a:endParaRPr>
          </a:p>
        </p:txBody>
      </p:sp>
      <p:pic>
        <p:nvPicPr>
          <p:cNvPr id="8" name="Picture 8" descr="Chart&#10;&#10;Description automatically generated">
            <a:extLst>
              <a:ext uri="{FF2B5EF4-FFF2-40B4-BE49-F238E27FC236}">
                <a16:creationId xmlns:a16="http://schemas.microsoft.com/office/drawing/2014/main" id="{E23FD2BE-89C8-3741-4FB9-47862FDC6856}"/>
              </a:ext>
            </a:extLst>
          </p:cNvPr>
          <p:cNvPicPr>
            <a:picLocks noChangeAspect="1"/>
          </p:cNvPicPr>
          <p:nvPr/>
        </p:nvPicPr>
        <p:blipFill>
          <a:blip r:embed="rId3"/>
          <a:stretch>
            <a:fillRect/>
          </a:stretch>
        </p:blipFill>
        <p:spPr>
          <a:xfrm>
            <a:off x="1905001" y="1596308"/>
            <a:ext cx="5477932" cy="3250518"/>
          </a:xfrm>
          <a:prstGeom prst="rect">
            <a:avLst/>
          </a:prstGeom>
        </p:spPr>
      </p:pic>
      <p:sp>
        <p:nvSpPr>
          <p:cNvPr id="10" name="Rectangle 9">
            <a:extLst>
              <a:ext uri="{FF2B5EF4-FFF2-40B4-BE49-F238E27FC236}">
                <a16:creationId xmlns:a16="http://schemas.microsoft.com/office/drawing/2014/main" id="{7B767E8A-2308-76BD-815D-ACA4B68C3310}"/>
              </a:ext>
            </a:extLst>
          </p:cNvPr>
          <p:cNvSpPr/>
          <p:nvPr/>
        </p:nvSpPr>
        <p:spPr>
          <a:xfrm>
            <a:off x="302955" y="5142302"/>
            <a:ext cx="8676237" cy="1531445"/>
          </a:xfrm>
          <a:prstGeom prst="rect">
            <a:avLst/>
          </a:prstGeom>
          <a:solidFill>
            <a:srgbClr val="DEAFC7">
              <a:alpha val="40000"/>
            </a:srgbClr>
          </a:solidFill>
        </p:spPr>
        <p:txBody>
          <a:bodyPr wrap="square" lIns="91440" tIns="45720" rIns="91440" bIns="45720" anchor="t">
            <a:spAutoFit/>
          </a:bodyPr>
          <a:lstStyle/>
          <a:p>
            <a:pPr marL="285750" indent="-285750">
              <a:lnSpc>
                <a:spcPct val="150000"/>
              </a:lnSpc>
              <a:buFont typeface="Wingdings" pitchFamily="2" charset="2"/>
              <a:buChar char="v"/>
            </a:pPr>
            <a:r>
              <a:rPr lang="en-US" sz="1600">
                <a:latin typeface="Corbel"/>
                <a:ea typeface="+mn-lt"/>
                <a:cs typeface="+mn-lt"/>
              </a:rPr>
              <a:t>Based on the Random Forest Model we found that </a:t>
            </a:r>
            <a:r>
              <a:rPr lang="en-US" sz="1600" b="1">
                <a:latin typeface="Corbel"/>
                <a:ea typeface="+mn-lt"/>
                <a:cs typeface="+mn-lt"/>
              </a:rPr>
              <a:t>Age</a:t>
            </a:r>
            <a:r>
              <a:rPr lang="en-US" sz="1600">
                <a:latin typeface="Corbel"/>
                <a:ea typeface="+mn-lt"/>
                <a:cs typeface="+mn-lt"/>
              </a:rPr>
              <a:t>, </a:t>
            </a:r>
            <a:r>
              <a:rPr lang="en-US" sz="1600" b="1" err="1">
                <a:latin typeface="Corbel"/>
                <a:ea typeface="+mn-lt"/>
                <a:cs typeface="+mn-lt"/>
              </a:rPr>
              <a:t>Fu_time</a:t>
            </a:r>
            <a:r>
              <a:rPr lang="en-US" sz="1600">
                <a:latin typeface="Corbel"/>
                <a:ea typeface="+mn-lt"/>
                <a:cs typeface="+mn-lt"/>
              </a:rPr>
              <a:t> (follow-up time, i.e., time in days since admission to hospital), </a:t>
            </a:r>
            <a:r>
              <a:rPr lang="en-US" sz="1600" b="1">
                <a:latin typeface="Corbel"/>
                <a:ea typeface="+mn-lt"/>
                <a:cs typeface="+mn-lt"/>
              </a:rPr>
              <a:t>Los</a:t>
            </a:r>
            <a:r>
              <a:rPr lang="en-US" sz="1600">
                <a:latin typeface="Corbel"/>
                <a:ea typeface="+mn-lt"/>
                <a:cs typeface="+mn-lt"/>
              </a:rPr>
              <a:t> (hospital length of stay in nights), </a:t>
            </a:r>
            <a:r>
              <a:rPr lang="en-US" sz="1600" b="1" err="1">
                <a:latin typeface="Corbel"/>
                <a:ea typeface="+mn-lt"/>
                <a:cs typeface="+mn-lt"/>
              </a:rPr>
              <a:t>Prior_appts_attended</a:t>
            </a:r>
            <a:r>
              <a:rPr lang="en-US" sz="1600">
                <a:latin typeface="Corbel"/>
                <a:ea typeface="+mn-lt"/>
                <a:cs typeface="+mn-lt"/>
              </a:rPr>
              <a:t> (number of outpatient appointments attended in the previous year) were</a:t>
            </a:r>
            <a:r>
              <a:rPr lang="en-US" sz="1600" b="1">
                <a:latin typeface="Corbel"/>
                <a:ea typeface="+mn-lt"/>
                <a:cs typeface="+mn-lt"/>
              </a:rPr>
              <a:t> four</a:t>
            </a:r>
            <a:r>
              <a:rPr lang="en-US" sz="1600">
                <a:latin typeface="Corbel"/>
                <a:ea typeface="+mn-lt"/>
                <a:cs typeface="+mn-lt"/>
              </a:rPr>
              <a:t> most important variables.</a:t>
            </a:r>
            <a:endParaRPr lang="en-SG" sz="1600">
              <a:latin typeface="Corbel"/>
            </a:endParaRPr>
          </a:p>
        </p:txBody>
      </p:sp>
    </p:spTree>
    <p:extLst>
      <p:ext uri="{BB962C8B-B14F-4D97-AF65-F5344CB8AC3E}">
        <p14:creationId xmlns:p14="http://schemas.microsoft.com/office/powerpoint/2010/main" val="358517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6632"/>
            <a:ext cx="8352928" cy="523220"/>
          </a:xfrm>
          <a:prstGeom prst="rect">
            <a:avLst/>
          </a:prstGeom>
          <a:solidFill>
            <a:srgbClr val="DEAFC7">
              <a:alpha val="69804"/>
            </a:srgbClr>
          </a:solidFill>
        </p:spPr>
        <p:txBody>
          <a:bodyPr wrap="square" lIns="91440" tIns="45720" rIns="91440" bIns="45720" rtlCol="0" anchor="t">
            <a:spAutoFit/>
          </a:bodyPr>
          <a:lstStyle/>
          <a:p>
            <a:pPr algn="ctr"/>
            <a:r>
              <a:rPr lang="en-SG" sz="2800" b="1">
                <a:latin typeface="Copperplate Gothic Bold"/>
              </a:rPr>
              <a:t>Summary of models</a:t>
            </a:r>
            <a:endParaRPr lang="en-SG" sz="2800" b="1">
              <a:latin typeface="Copperplate Gothic Bold" pitchFamily="34" charset="0"/>
            </a:endParaRPr>
          </a:p>
        </p:txBody>
      </p:sp>
      <p:pic>
        <p:nvPicPr>
          <p:cNvPr id="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94603"/>
            <a:ext cx="720605" cy="71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a:extLst>
              <a:ext uri="{FF2B5EF4-FFF2-40B4-BE49-F238E27FC236}">
                <a16:creationId xmlns:a16="http://schemas.microsoft.com/office/drawing/2014/main" id="{AF40E862-1567-FE04-491A-95D86689B7F2}"/>
              </a:ext>
            </a:extLst>
          </p:cNvPr>
          <p:cNvGraphicFramePr>
            <a:graphicFrameLocks noGrp="1"/>
          </p:cNvGraphicFramePr>
          <p:nvPr>
            <p:extLst>
              <p:ext uri="{D42A27DB-BD31-4B8C-83A1-F6EECF244321}">
                <p14:modId xmlns:p14="http://schemas.microsoft.com/office/powerpoint/2010/main" val="2350841793"/>
              </p:ext>
            </p:extLst>
          </p:nvPr>
        </p:nvGraphicFramePr>
        <p:xfrm>
          <a:off x="2703871" y="1444112"/>
          <a:ext cx="4465752" cy="1695123"/>
        </p:xfrm>
        <a:graphic>
          <a:graphicData uri="http://schemas.openxmlformats.org/drawingml/2006/table">
            <a:tbl>
              <a:tblPr firstRow="1" bandRow="1">
                <a:tableStyleId>{5C22544A-7EE6-4342-B048-85BDC9FD1C3A}</a:tableStyleId>
              </a:tblPr>
              <a:tblGrid>
                <a:gridCol w="2232876">
                  <a:extLst>
                    <a:ext uri="{9D8B030D-6E8A-4147-A177-3AD203B41FA5}">
                      <a16:colId xmlns:a16="http://schemas.microsoft.com/office/drawing/2014/main" val="2775849919"/>
                    </a:ext>
                  </a:extLst>
                </a:gridCol>
                <a:gridCol w="2232876">
                  <a:extLst>
                    <a:ext uri="{9D8B030D-6E8A-4147-A177-3AD203B41FA5}">
                      <a16:colId xmlns:a16="http://schemas.microsoft.com/office/drawing/2014/main" val="2112439377"/>
                    </a:ext>
                  </a:extLst>
                </a:gridCol>
              </a:tblGrid>
              <a:tr h="390198">
                <a:tc>
                  <a:txBody>
                    <a:bodyPr/>
                    <a:lstStyle/>
                    <a:p>
                      <a:pPr algn="ctr" fontAlgn="t"/>
                      <a:r>
                        <a:rPr lang="en-GB" sz="1400">
                          <a:solidFill>
                            <a:schemeClr val="tx1"/>
                          </a:solidFill>
                          <a:effectLst/>
                          <a:latin typeface="Corbel"/>
                        </a:rPr>
                        <a:t>Model </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2567C">
                        <a:alpha val="51000"/>
                      </a:srgbClr>
                    </a:solidFill>
                  </a:tcPr>
                </a:tc>
                <a:tc>
                  <a:txBody>
                    <a:bodyPr/>
                    <a:lstStyle/>
                    <a:p>
                      <a:pPr algn="ctr" fontAlgn="t"/>
                      <a:r>
                        <a:rPr lang="en-GB" sz="1400">
                          <a:solidFill>
                            <a:schemeClr val="tx1"/>
                          </a:solidFill>
                          <a:effectLst/>
                          <a:latin typeface="Corbel"/>
                        </a:rPr>
                        <a:t>Test set Accuracy </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2567C">
                        <a:alpha val="51000"/>
                      </a:srgbClr>
                    </a:solidFill>
                  </a:tcPr>
                </a:tc>
                <a:extLst>
                  <a:ext uri="{0D108BD9-81ED-4DB2-BD59-A6C34878D82A}">
                    <a16:rowId xmlns:a16="http://schemas.microsoft.com/office/drawing/2014/main" val="1648434840"/>
                  </a:ext>
                </a:extLst>
              </a:tr>
              <a:tr h="434975">
                <a:tc>
                  <a:txBody>
                    <a:bodyPr/>
                    <a:lstStyle/>
                    <a:p>
                      <a:pPr algn="ctr" fontAlgn="t"/>
                      <a:r>
                        <a:rPr lang="en-GB" sz="1400" b="0" u="none">
                          <a:solidFill>
                            <a:schemeClr val="tx1"/>
                          </a:solidFill>
                          <a:effectLst/>
                          <a:latin typeface="Corbel"/>
                        </a:rPr>
                        <a:t>Logistic Regression</a:t>
                      </a:r>
                      <a:endParaRPr lang="en-GB" sz="1400" b="0" u="sng">
                        <a:solidFill>
                          <a:schemeClr val="tx1"/>
                        </a:solidFill>
                        <a:effectLst/>
                        <a:latin typeface="Corbel"/>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t"/>
                      <a:r>
                        <a:rPr lang="en-GB" sz="1400">
                          <a:solidFill>
                            <a:schemeClr val="tx1"/>
                          </a:solidFill>
                          <a:effectLst/>
                          <a:latin typeface="Corbel"/>
                        </a:rPr>
                        <a:t>66.20% </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432062424"/>
                  </a:ext>
                </a:extLst>
              </a:tr>
              <a:tr h="434975">
                <a:tc>
                  <a:txBody>
                    <a:bodyPr/>
                    <a:lstStyle/>
                    <a:p>
                      <a:pPr algn="ctr" fontAlgn="t"/>
                      <a:r>
                        <a:rPr lang="en-GB" sz="1400">
                          <a:solidFill>
                            <a:schemeClr val="tx1"/>
                          </a:solidFill>
                          <a:effectLst/>
                          <a:latin typeface="Corbel"/>
                        </a:rPr>
                        <a:t>Decision Tree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t"/>
                      <a:r>
                        <a:rPr lang="en-GB" sz="1400">
                          <a:solidFill>
                            <a:schemeClr val="tx1"/>
                          </a:solidFill>
                          <a:effectLst/>
                          <a:latin typeface="Corbel"/>
                        </a:rPr>
                        <a:t>63.38%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79930391"/>
                  </a:ext>
                </a:extLst>
              </a:tr>
              <a:tr h="434975">
                <a:tc>
                  <a:txBody>
                    <a:bodyPr/>
                    <a:lstStyle/>
                    <a:p>
                      <a:pPr algn="ctr" fontAlgn="t"/>
                      <a:r>
                        <a:rPr lang="en-GB" sz="1400">
                          <a:solidFill>
                            <a:schemeClr val="tx1"/>
                          </a:solidFill>
                          <a:effectLst/>
                          <a:latin typeface="Corbel"/>
                        </a:rPr>
                        <a:t>Random Forest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t"/>
                      <a:r>
                        <a:rPr lang="en-GB" sz="1400">
                          <a:solidFill>
                            <a:schemeClr val="tx1"/>
                          </a:solidFill>
                          <a:effectLst/>
                          <a:latin typeface="Corbel"/>
                        </a:rPr>
                        <a:t>62.58%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64617054"/>
                  </a:ext>
                </a:extLst>
              </a:tr>
            </a:tbl>
          </a:graphicData>
        </a:graphic>
      </p:graphicFrame>
      <p:sp>
        <p:nvSpPr>
          <p:cNvPr id="8" name="TextBox 7">
            <a:extLst>
              <a:ext uri="{FF2B5EF4-FFF2-40B4-BE49-F238E27FC236}">
                <a16:creationId xmlns:a16="http://schemas.microsoft.com/office/drawing/2014/main" id="{B1A60FD7-AB48-DE68-9D98-44C59D9B7767}"/>
              </a:ext>
            </a:extLst>
          </p:cNvPr>
          <p:cNvSpPr txBox="1"/>
          <p:nvPr/>
        </p:nvSpPr>
        <p:spPr>
          <a:xfrm>
            <a:off x="226754" y="900165"/>
            <a:ext cx="6404303" cy="369332"/>
          </a:xfrm>
          <a:prstGeom prst="rect">
            <a:avLst/>
          </a:prstGeom>
          <a:solidFill>
            <a:srgbClr val="DEAFC7">
              <a:alpha val="89804"/>
            </a:srgbClr>
          </a:solidFill>
        </p:spPr>
        <p:txBody>
          <a:bodyPr wrap="square" lIns="91440" tIns="45720" rIns="91440" bIns="45720" rtlCol="0" anchor="t">
            <a:spAutoFit/>
          </a:bodyPr>
          <a:lstStyle/>
          <a:p>
            <a:r>
              <a:rPr lang="en-SG" b="1">
                <a:latin typeface="Corbel"/>
              </a:rPr>
              <a:t>Logistic Regression gives highest prediction accuracy: 66.2%</a:t>
            </a:r>
          </a:p>
        </p:txBody>
      </p:sp>
      <p:sp>
        <p:nvSpPr>
          <p:cNvPr id="7" name="TextBox 6">
            <a:extLst>
              <a:ext uri="{FF2B5EF4-FFF2-40B4-BE49-F238E27FC236}">
                <a16:creationId xmlns:a16="http://schemas.microsoft.com/office/drawing/2014/main" id="{BF41C883-53E0-1B64-68D8-EDE36577AB5E}"/>
              </a:ext>
            </a:extLst>
          </p:cNvPr>
          <p:cNvSpPr txBox="1"/>
          <p:nvPr/>
        </p:nvSpPr>
        <p:spPr>
          <a:xfrm>
            <a:off x="177592" y="3616326"/>
            <a:ext cx="2876981" cy="338554"/>
          </a:xfrm>
          <a:prstGeom prst="rect">
            <a:avLst/>
          </a:prstGeom>
          <a:solidFill>
            <a:srgbClr val="DEAFC7">
              <a:alpha val="89804"/>
            </a:srgbClr>
          </a:solidFill>
        </p:spPr>
        <p:txBody>
          <a:bodyPr wrap="square" lIns="91440" tIns="45720" rIns="91440" bIns="45720" rtlCol="0" anchor="t">
            <a:spAutoFit/>
          </a:bodyPr>
          <a:lstStyle/>
          <a:p>
            <a:r>
              <a:rPr lang="en-SG" sz="1600" b="1">
                <a:latin typeface="Corbel"/>
              </a:rPr>
              <a:t>Features of Significance:</a:t>
            </a:r>
            <a:endParaRPr lang="en-US" sz="1600">
              <a:cs typeface="Calibri"/>
            </a:endParaRPr>
          </a:p>
        </p:txBody>
      </p:sp>
      <p:grpSp>
        <p:nvGrpSpPr>
          <p:cNvPr id="15" name="Group 14">
            <a:extLst>
              <a:ext uri="{FF2B5EF4-FFF2-40B4-BE49-F238E27FC236}">
                <a16:creationId xmlns:a16="http://schemas.microsoft.com/office/drawing/2014/main" id="{28270C90-298F-B4A1-9858-11908687C587}"/>
              </a:ext>
            </a:extLst>
          </p:cNvPr>
          <p:cNvGrpSpPr/>
          <p:nvPr/>
        </p:nvGrpSpPr>
        <p:grpSpPr>
          <a:xfrm>
            <a:off x="224606" y="4172564"/>
            <a:ext cx="1001046" cy="1262121"/>
            <a:chOff x="977389" y="4808589"/>
            <a:chExt cx="1001046" cy="1262121"/>
          </a:xfrm>
        </p:grpSpPr>
        <p:pic>
          <p:nvPicPr>
            <p:cNvPr id="9" name="Picture 9" descr="Icon&#10;&#10;Description automatically generated">
              <a:extLst>
                <a:ext uri="{FF2B5EF4-FFF2-40B4-BE49-F238E27FC236}">
                  <a16:creationId xmlns:a16="http://schemas.microsoft.com/office/drawing/2014/main" id="{E9291AEB-5997-AF69-4514-D1BB8A377717}"/>
                </a:ext>
              </a:extLst>
            </p:cNvPr>
            <p:cNvPicPr>
              <a:picLocks noChangeAspect="1"/>
            </p:cNvPicPr>
            <p:nvPr/>
          </p:nvPicPr>
          <p:blipFill>
            <a:blip r:embed="rId3"/>
            <a:stretch>
              <a:fillRect/>
            </a:stretch>
          </p:blipFill>
          <p:spPr>
            <a:xfrm>
              <a:off x="977389" y="4808589"/>
              <a:ext cx="1001046" cy="989370"/>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extBox 13">
              <a:extLst>
                <a:ext uri="{FF2B5EF4-FFF2-40B4-BE49-F238E27FC236}">
                  <a16:creationId xmlns:a16="http://schemas.microsoft.com/office/drawing/2014/main" id="{682B781E-5297-799B-401B-0E82A2C7F7BF}"/>
                </a:ext>
              </a:extLst>
            </p:cNvPr>
            <p:cNvSpPr txBox="1"/>
            <p:nvPr/>
          </p:nvSpPr>
          <p:spPr>
            <a:xfrm>
              <a:off x="1068029" y="5762933"/>
              <a:ext cx="8812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latin typeface="Corbel"/>
                </a:rPr>
                <a:t>Age</a:t>
              </a:r>
            </a:p>
          </p:txBody>
        </p:sp>
      </p:grpSp>
      <p:grpSp>
        <p:nvGrpSpPr>
          <p:cNvPr id="17" name="Group 16">
            <a:extLst>
              <a:ext uri="{FF2B5EF4-FFF2-40B4-BE49-F238E27FC236}">
                <a16:creationId xmlns:a16="http://schemas.microsoft.com/office/drawing/2014/main" id="{B13ADDE3-8DE7-B999-E324-7292A070404A}"/>
              </a:ext>
            </a:extLst>
          </p:cNvPr>
          <p:cNvGrpSpPr/>
          <p:nvPr/>
        </p:nvGrpSpPr>
        <p:grpSpPr>
          <a:xfrm>
            <a:off x="1095684" y="4187775"/>
            <a:ext cx="1741539" cy="1240767"/>
            <a:chOff x="1842320" y="4817652"/>
            <a:chExt cx="1741539" cy="1240767"/>
          </a:xfrm>
        </p:grpSpPr>
        <p:pic>
          <p:nvPicPr>
            <p:cNvPr id="10" name="Picture 10" descr="A picture containing text&#10;&#10;Description automatically generated">
              <a:extLst>
                <a:ext uri="{FF2B5EF4-FFF2-40B4-BE49-F238E27FC236}">
                  <a16:creationId xmlns:a16="http://schemas.microsoft.com/office/drawing/2014/main" id="{0EF2A4F2-C200-8D60-6EFD-992F09827C10}"/>
                </a:ext>
              </a:extLst>
            </p:cNvPr>
            <p:cNvPicPr>
              <a:picLocks noChangeAspect="1"/>
            </p:cNvPicPr>
            <p:nvPr/>
          </p:nvPicPr>
          <p:blipFill>
            <a:blip r:embed="rId4"/>
            <a:stretch>
              <a:fillRect/>
            </a:stretch>
          </p:blipFill>
          <p:spPr>
            <a:xfrm>
              <a:off x="2303821" y="4817652"/>
              <a:ext cx="1002893" cy="934372"/>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Box 15">
              <a:extLst>
                <a:ext uri="{FF2B5EF4-FFF2-40B4-BE49-F238E27FC236}">
                  <a16:creationId xmlns:a16="http://schemas.microsoft.com/office/drawing/2014/main" id="{52402BBB-EF21-F3A7-A77F-91817D1B55B4}"/>
                </a:ext>
              </a:extLst>
            </p:cNvPr>
            <p:cNvSpPr txBox="1"/>
            <p:nvPr/>
          </p:nvSpPr>
          <p:spPr>
            <a:xfrm>
              <a:off x="1842320" y="5750642"/>
              <a:ext cx="17415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latin typeface="Corbel"/>
                </a:rPr>
                <a:t>Length of Stay (LOS)</a:t>
              </a:r>
              <a:endParaRPr lang="en-US" sz="1400">
                <a:latin typeface="Corbel"/>
                <a:cs typeface="Calibri"/>
              </a:endParaRPr>
            </a:p>
          </p:txBody>
        </p:sp>
      </p:grpSp>
      <p:grpSp>
        <p:nvGrpSpPr>
          <p:cNvPr id="24" name="Group 23">
            <a:extLst>
              <a:ext uri="{FF2B5EF4-FFF2-40B4-BE49-F238E27FC236}">
                <a16:creationId xmlns:a16="http://schemas.microsoft.com/office/drawing/2014/main" id="{F9A6542C-72CF-3777-5B8D-36CD1D2A1FCD}"/>
              </a:ext>
            </a:extLst>
          </p:cNvPr>
          <p:cNvGrpSpPr/>
          <p:nvPr/>
        </p:nvGrpSpPr>
        <p:grpSpPr>
          <a:xfrm>
            <a:off x="2941688" y="4188542"/>
            <a:ext cx="1046521" cy="1324802"/>
            <a:chOff x="3525479" y="4818421"/>
            <a:chExt cx="1046521" cy="1324802"/>
          </a:xfrm>
        </p:grpSpPr>
        <p:pic>
          <p:nvPicPr>
            <p:cNvPr id="20" name="Picture 20" descr="Icon&#10;&#10;Description automatically generated">
              <a:extLst>
                <a:ext uri="{FF2B5EF4-FFF2-40B4-BE49-F238E27FC236}">
                  <a16:creationId xmlns:a16="http://schemas.microsoft.com/office/drawing/2014/main" id="{DE24FDCA-1423-D5B6-8A5C-55FAF0B0BC61}"/>
                </a:ext>
              </a:extLst>
            </p:cNvPr>
            <p:cNvPicPr>
              <a:picLocks noChangeAspect="1"/>
            </p:cNvPicPr>
            <p:nvPr/>
          </p:nvPicPr>
          <p:blipFill>
            <a:blip r:embed="rId5"/>
            <a:stretch>
              <a:fillRect/>
            </a:stretch>
          </p:blipFill>
          <p:spPr>
            <a:xfrm>
              <a:off x="3525479" y="4818421"/>
              <a:ext cx="1029931" cy="908255"/>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TextBox 22">
              <a:extLst>
                <a:ext uri="{FF2B5EF4-FFF2-40B4-BE49-F238E27FC236}">
                  <a16:creationId xmlns:a16="http://schemas.microsoft.com/office/drawing/2014/main" id="{43396898-1C56-01BA-16D2-9979F6FD5731}"/>
                </a:ext>
              </a:extLst>
            </p:cNvPr>
            <p:cNvSpPr txBox="1"/>
            <p:nvPr/>
          </p:nvSpPr>
          <p:spPr>
            <a:xfrm>
              <a:off x="3574026" y="5835446"/>
              <a:ext cx="9979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latin typeface="Corbel"/>
                </a:rPr>
                <a:t>Gender</a:t>
              </a:r>
              <a:endParaRPr lang="en-GB" sz="1400">
                <a:latin typeface="Corbel"/>
              </a:endParaRPr>
            </a:p>
          </p:txBody>
        </p:sp>
      </p:grpSp>
      <p:grpSp>
        <p:nvGrpSpPr>
          <p:cNvPr id="29" name="Group 28">
            <a:extLst>
              <a:ext uri="{FF2B5EF4-FFF2-40B4-BE49-F238E27FC236}">
                <a16:creationId xmlns:a16="http://schemas.microsoft.com/office/drawing/2014/main" id="{25798CF2-DB69-FC26-4067-0AC705429BD0}"/>
              </a:ext>
            </a:extLst>
          </p:cNvPr>
          <p:cNvGrpSpPr/>
          <p:nvPr/>
        </p:nvGrpSpPr>
        <p:grpSpPr>
          <a:xfrm>
            <a:off x="4236473" y="4186852"/>
            <a:ext cx="1243781" cy="1457746"/>
            <a:chOff x="4642055" y="4825949"/>
            <a:chExt cx="1243781" cy="1457746"/>
          </a:xfrm>
        </p:grpSpPr>
        <p:pic>
          <p:nvPicPr>
            <p:cNvPr id="26" name="Picture 26" descr="A picture containing linedrawing&#10;&#10;Description automatically generated">
              <a:extLst>
                <a:ext uri="{FF2B5EF4-FFF2-40B4-BE49-F238E27FC236}">
                  <a16:creationId xmlns:a16="http://schemas.microsoft.com/office/drawing/2014/main" id="{0383538B-62C3-95FA-BC26-50B23528ED4B}"/>
                </a:ext>
              </a:extLst>
            </p:cNvPr>
            <p:cNvPicPr>
              <a:picLocks noChangeAspect="1"/>
            </p:cNvPicPr>
            <p:nvPr/>
          </p:nvPicPr>
          <p:blipFill>
            <a:blip r:embed="rId6"/>
            <a:stretch>
              <a:fillRect/>
            </a:stretch>
          </p:blipFill>
          <p:spPr>
            <a:xfrm>
              <a:off x="4742068" y="4825949"/>
              <a:ext cx="1011800" cy="948505"/>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8" name="TextBox 27">
              <a:extLst>
                <a:ext uri="{FF2B5EF4-FFF2-40B4-BE49-F238E27FC236}">
                  <a16:creationId xmlns:a16="http://schemas.microsoft.com/office/drawing/2014/main" id="{5FB9D9E6-5599-4274-5107-4322BBDCB556}"/>
                </a:ext>
              </a:extLst>
            </p:cNvPr>
            <p:cNvSpPr txBox="1"/>
            <p:nvPr/>
          </p:nvSpPr>
          <p:spPr>
            <a:xfrm>
              <a:off x="4642055" y="5748185"/>
              <a:ext cx="1243781" cy="535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latin typeface="Corbel"/>
                </a:rPr>
                <a:t>Heart bypass (</a:t>
              </a:r>
              <a:r>
                <a:rPr lang="en-US" sz="1400" i="1" err="1">
                  <a:latin typeface="Corbel"/>
                </a:rPr>
                <a:t>cabg</a:t>
              </a:r>
              <a:r>
                <a:rPr lang="en-US" sz="1400" i="1">
                  <a:latin typeface="Corbel"/>
                </a:rPr>
                <a:t>)</a:t>
              </a:r>
              <a:endParaRPr lang="en-GB" sz="1400">
                <a:latin typeface="Corbel"/>
              </a:endParaRPr>
            </a:p>
          </p:txBody>
        </p:sp>
      </p:grpSp>
      <p:grpSp>
        <p:nvGrpSpPr>
          <p:cNvPr id="32" name="Group 31">
            <a:extLst>
              <a:ext uri="{FF2B5EF4-FFF2-40B4-BE49-F238E27FC236}">
                <a16:creationId xmlns:a16="http://schemas.microsoft.com/office/drawing/2014/main" id="{B9BFA32E-DBCE-1585-A15F-3A48C7D0FB0C}"/>
              </a:ext>
            </a:extLst>
          </p:cNvPr>
          <p:cNvGrpSpPr/>
          <p:nvPr/>
        </p:nvGrpSpPr>
        <p:grpSpPr>
          <a:xfrm>
            <a:off x="5519583" y="4190539"/>
            <a:ext cx="1477297" cy="1283476"/>
            <a:chOff x="6324600" y="4906450"/>
            <a:chExt cx="1477297" cy="1283476"/>
          </a:xfrm>
        </p:grpSpPr>
        <p:pic>
          <p:nvPicPr>
            <p:cNvPr id="13" name="Picture 13" descr="Icon&#10;&#10;Description automatically generated">
              <a:extLst>
                <a:ext uri="{FF2B5EF4-FFF2-40B4-BE49-F238E27FC236}">
                  <a16:creationId xmlns:a16="http://schemas.microsoft.com/office/drawing/2014/main" id="{4745C2BB-E9CC-2E7E-7F0E-5021C63C9B94}"/>
                </a:ext>
              </a:extLst>
            </p:cNvPr>
            <p:cNvPicPr>
              <a:picLocks noChangeAspect="1"/>
            </p:cNvPicPr>
            <p:nvPr/>
          </p:nvPicPr>
          <p:blipFill>
            <a:blip r:embed="rId7"/>
            <a:stretch>
              <a:fillRect/>
            </a:stretch>
          </p:blipFill>
          <p:spPr>
            <a:xfrm>
              <a:off x="6523396" y="4906450"/>
              <a:ext cx="1013338" cy="97800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TextBox 30">
              <a:extLst>
                <a:ext uri="{FF2B5EF4-FFF2-40B4-BE49-F238E27FC236}">
                  <a16:creationId xmlns:a16="http://schemas.microsoft.com/office/drawing/2014/main" id="{B98589FA-FE1A-729A-EBC7-90D593390769}"/>
                </a:ext>
              </a:extLst>
            </p:cNvPr>
            <p:cNvSpPr txBox="1"/>
            <p:nvPr/>
          </p:nvSpPr>
          <p:spPr>
            <a:xfrm>
              <a:off x="6324600" y="5882149"/>
              <a:ext cx="14772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latin typeface="Corbel"/>
                </a:rPr>
                <a:t>arrhythmias</a:t>
              </a:r>
              <a:endParaRPr lang="en-US"/>
            </a:p>
          </p:txBody>
        </p:sp>
      </p:grpSp>
      <p:sp>
        <p:nvSpPr>
          <p:cNvPr id="33" name="Right Brace 32">
            <a:extLst>
              <a:ext uri="{FF2B5EF4-FFF2-40B4-BE49-F238E27FC236}">
                <a16:creationId xmlns:a16="http://schemas.microsoft.com/office/drawing/2014/main" id="{EFD8FE40-97D5-7623-74F2-456B84C41BE4}"/>
              </a:ext>
            </a:extLst>
          </p:cNvPr>
          <p:cNvSpPr/>
          <p:nvPr/>
        </p:nvSpPr>
        <p:spPr>
          <a:xfrm rot="5400000">
            <a:off x="1759677" y="4483509"/>
            <a:ext cx="331838" cy="226756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626351E6-1B31-F789-3783-5CB051DE36E4}"/>
              </a:ext>
            </a:extLst>
          </p:cNvPr>
          <p:cNvSpPr txBox="1"/>
          <p:nvPr/>
        </p:nvSpPr>
        <p:spPr>
          <a:xfrm>
            <a:off x="594852" y="5781368"/>
            <a:ext cx="2743200"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rPr>
              <a:t>Also features of importance in decision tree and random forest</a:t>
            </a:r>
            <a:endParaRPr lang="en-US" sz="1400">
              <a:latin typeface="Times New Roman"/>
              <a:cs typeface="Times New Roman"/>
            </a:endParaRPr>
          </a:p>
        </p:txBody>
      </p:sp>
      <p:grpSp>
        <p:nvGrpSpPr>
          <p:cNvPr id="19" name="Group 18">
            <a:extLst>
              <a:ext uri="{FF2B5EF4-FFF2-40B4-BE49-F238E27FC236}">
                <a16:creationId xmlns:a16="http://schemas.microsoft.com/office/drawing/2014/main" id="{18623E37-E630-7543-C6B0-951FA4154E85}"/>
              </a:ext>
            </a:extLst>
          </p:cNvPr>
          <p:cNvGrpSpPr/>
          <p:nvPr/>
        </p:nvGrpSpPr>
        <p:grpSpPr>
          <a:xfrm>
            <a:off x="7007781" y="4175944"/>
            <a:ext cx="1477297" cy="1337399"/>
            <a:chOff x="7007781" y="4175944"/>
            <a:chExt cx="1477297" cy="1337399"/>
          </a:xfrm>
        </p:grpSpPr>
        <p:pic>
          <p:nvPicPr>
            <p:cNvPr id="2" name="Picture 10" descr="A picture containing text&#10;&#10;Description automatically generated">
              <a:extLst>
                <a:ext uri="{FF2B5EF4-FFF2-40B4-BE49-F238E27FC236}">
                  <a16:creationId xmlns:a16="http://schemas.microsoft.com/office/drawing/2014/main" id="{AB7573AB-0244-075C-7BD7-CA6063A3535F}"/>
                </a:ext>
              </a:extLst>
            </p:cNvPr>
            <p:cNvPicPr>
              <a:picLocks noChangeAspect="1"/>
            </p:cNvPicPr>
            <p:nvPr/>
          </p:nvPicPr>
          <p:blipFill>
            <a:blip r:embed="rId8"/>
            <a:stretch>
              <a:fillRect/>
            </a:stretch>
          </p:blipFill>
          <p:spPr>
            <a:xfrm>
              <a:off x="7221171" y="4175944"/>
              <a:ext cx="1050518" cy="102962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a:extLst>
                <a:ext uri="{FF2B5EF4-FFF2-40B4-BE49-F238E27FC236}">
                  <a16:creationId xmlns:a16="http://schemas.microsoft.com/office/drawing/2014/main" id="{A21D4475-525E-BC88-ECAB-F4B261A038F3}"/>
                </a:ext>
              </a:extLst>
            </p:cNvPr>
            <p:cNvSpPr txBox="1"/>
            <p:nvPr/>
          </p:nvSpPr>
          <p:spPr>
            <a:xfrm>
              <a:off x="7007781" y="5205566"/>
              <a:ext cx="14772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latin typeface="Corbel"/>
                </a:rPr>
                <a:t>ethnicity</a:t>
              </a:r>
              <a:endParaRPr lang="en-US"/>
            </a:p>
          </p:txBody>
        </p:sp>
      </p:grpSp>
    </p:spTree>
    <p:extLst>
      <p:ext uri="{BB962C8B-B14F-4D97-AF65-F5344CB8AC3E}">
        <p14:creationId xmlns:p14="http://schemas.microsoft.com/office/powerpoint/2010/main" val="3467162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6632"/>
            <a:ext cx="8352928" cy="523220"/>
          </a:xfrm>
          <a:prstGeom prst="rect">
            <a:avLst/>
          </a:prstGeom>
          <a:solidFill>
            <a:srgbClr val="DEAFC7">
              <a:alpha val="69804"/>
            </a:srgbClr>
          </a:solidFill>
        </p:spPr>
        <p:txBody>
          <a:bodyPr wrap="square" rtlCol="0">
            <a:spAutoFit/>
          </a:bodyPr>
          <a:lstStyle/>
          <a:p>
            <a:pPr algn="ctr"/>
            <a:r>
              <a:rPr lang="en-SG" sz="2800" b="1">
                <a:latin typeface="Copperplate Gothic Bold" pitchFamily="34" charset="0"/>
              </a:rPr>
              <a:t>Recommendations</a:t>
            </a:r>
          </a:p>
        </p:txBody>
      </p:sp>
      <p:pic>
        <p:nvPicPr>
          <p:cNvPr id="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94603"/>
            <a:ext cx="720605" cy="71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DE18FBFB-16BE-D0CC-3DD5-24348114DB12}"/>
              </a:ext>
            </a:extLst>
          </p:cNvPr>
          <p:cNvSpPr txBox="1"/>
          <p:nvPr/>
        </p:nvSpPr>
        <p:spPr>
          <a:xfrm>
            <a:off x="379771" y="4122174"/>
            <a:ext cx="8359877" cy="646331"/>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cs typeface="Times New Roman"/>
              </a:rPr>
              <a:t>To improve patient outcome and workflow efficiency, </a:t>
            </a:r>
          </a:p>
          <a:p>
            <a:pPr algn="ctr"/>
            <a:r>
              <a:rPr lang="en-US">
                <a:latin typeface="Corbel"/>
                <a:cs typeface="Times New Roman"/>
              </a:rPr>
              <a:t>while achieving low cost and mortality</a:t>
            </a:r>
            <a:endParaRPr lang="en-US">
              <a:latin typeface="Corbel"/>
            </a:endParaRPr>
          </a:p>
        </p:txBody>
      </p:sp>
      <p:sp>
        <p:nvSpPr>
          <p:cNvPr id="8" name="TextBox 7">
            <a:extLst>
              <a:ext uri="{FF2B5EF4-FFF2-40B4-BE49-F238E27FC236}">
                <a16:creationId xmlns:a16="http://schemas.microsoft.com/office/drawing/2014/main" id="{35AE1295-9581-D3AA-D028-B92498E8907F}"/>
              </a:ext>
            </a:extLst>
          </p:cNvPr>
          <p:cNvSpPr txBox="1"/>
          <p:nvPr/>
        </p:nvSpPr>
        <p:spPr>
          <a:xfrm>
            <a:off x="226754" y="900165"/>
            <a:ext cx="6404303" cy="369332"/>
          </a:xfrm>
          <a:prstGeom prst="rect">
            <a:avLst/>
          </a:prstGeom>
          <a:solidFill>
            <a:srgbClr val="DEAFC7">
              <a:alpha val="89804"/>
            </a:srgbClr>
          </a:solidFill>
        </p:spPr>
        <p:txBody>
          <a:bodyPr wrap="square" lIns="91440" tIns="45720" rIns="91440" bIns="45720" rtlCol="0" anchor="t">
            <a:spAutoFit/>
          </a:bodyPr>
          <a:lstStyle/>
          <a:p>
            <a:r>
              <a:rPr lang="en-SG" b="1">
                <a:latin typeface="Corbel"/>
              </a:rPr>
              <a:t>Prioritise care for patients based on the following factors:</a:t>
            </a:r>
            <a:endParaRPr lang="en-US"/>
          </a:p>
        </p:txBody>
      </p:sp>
      <p:sp>
        <p:nvSpPr>
          <p:cNvPr id="9" name="TextBox 8">
            <a:extLst>
              <a:ext uri="{FF2B5EF4-FFF2-40B4-BE49-F238E27FC236}">
                <a16:creationId xmlns:a16="http://schemas.microsoft.com/office/drawing/2014/main" id="{4A1E08FB-361D-FEDF-4614-EC454C9154EB}"/>
              </a:ext>
            </a:extLst>
          </p:cNvPr>
          <p:cNvSpPr txBox="1"/>
          <p:nvPr/>
        </p:nvSpPr>
        <p:spPr>
          <a:xfrm>
            <a:off x="955573" y="1948016"/>
            <a:ext cx="7576981" cy="1477328"/>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GB">
                <a:latin typeface="Corbel"/>
                <a:cs typeface="Calibri"/>
              </a:rPr>
              <a:t>1. Age and Previous length of stay</a:t>
            </a:r>
          </a:p>
          <a:p>
            <a:pPr marL="285750" indent="-285750">
              <a:buFont typeface="Wingdings"/>
              <a:buChar char="q"/>
            </a:pPr>
            <a:endParaRPr lang="en-GB">
              <a:latin typeface="Corbel"/>
              <a:cs typeface="Calibri"/>
            </a:endParaRPr>
          </a:p>
          <a:p>
            <a:pPr marL="285750" indent="-285750">
              <a:buFont typeface="Wingdings"/>
              <a:buChar char="q"/>
            </a:pPr>
            <a:r>
              <a:rPr lang="en-GB">
                <a:latin typeface="Corbel"/>
              </a:rPr>
              <a:t>2. Patients with history of arrhythmias and/or had heart bypass surgeries</a:t>
            </a:r>
            <a:r>
              <a:rPr lang="en-US">
                <a:latin typeface="Corbel"/>
              </a:rPr>
              <a:t> </a:t>
            </a:r>
            <a:endParaRPr lang="en-GB">
              <a:latin typeface="Corbel"/>
            </a:endParaRPr>
          </a:p>
          <a:p>
            <a:pPr marL="285750" indent="-285750">
              <a:buFont typeface="Wingdings"/>
              <a:buChar char="q"/>
            </a:pPr>
            <a:endParaRPr lang="en-US">
              <a:latin typeface="Corbel"/>
            </a:endParaRPr>
          </a:p>
          <a:p>
            <a:pPr marL="285750" indent="-285750">
              <a:buFont typeface="Wingdings"/>
              <a:buChar char="q"/>
            </a:pPr>
            <a:r>
              <a:rPr lang="en-GB">
                <a:latin typeface="Corbel"/>
              </a:rPr>
              <a:t>3. Gender &amp; Ethnicity</a:t>
            </a:r>
            <a:endParaRPr lang="en-US">
              <a:latin typeface="Corbel"/>
            </a:endParaRPr>
          </a:p>
        </p:txBody>
      </p:sp>
      <p:sp>
        <p:nvSpPr>
          <p:cNvPr id="11" name="TextBox 10">
            <a:extLst>
              <a:ext uri="{FF2B5EF4-FFF2-40B4-BE49-F238E27FC236}">
                <a16:creationId xmlns:a16="http://schemas.microsoft.com/office/drawing/2014/main" id="{5E19A5EE-10AC-E300-3F63-4AA95EA46911}"/>
              </a:ext>
            </a:extLst>
          </p:cNvPr>
          <p:cNvSpPr txBox="1"/>
          <p:nvPr/>
        </p:nvSpPr>
        <p:spPr>
          <a:xfrm>
            <a:off x="379771" y="165796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i="1">
                <a:latin typeface="Corbel"/>
              </a:rPr>
              <a:t>(in order of importance)</a:t>
            </a:r>
            <a:endParaRPr lang="en-GB" sz="1400"/>
          </a:p>
        </p:txBody>
      </p:sp>
    </p:spTree>
    <p:extLst>
      <p:ext uri="{BB962C8B-B14F-4D97-AF65-F5344CB8AC3E}">
        <p14:creationId xmlns:p14="http://schemas.microsoft.com/office/powerpoint/2010/main" val="489065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116632"/>
            <a:ext cx="8352928" cy="584775"/>
          </a:xfrm>
          <a:prstGeom prst="rect">
            <a:avLst/>
          </a:prstGeom>
          <a:solidFill>
            <a:srgbClr val="DEAFC7">
              <a:alpha val="69804"/>
            </a:srgbClr>
          </a:solidFill>
        </p:spPr>
        <p:txBody>
          <a:bodyPr wrap="square" rtlCol="0">
            <a:spAutoFit/>
          </a:bodyPr>
          <a:lstStyle/>
          <a:p>
            <a:pPr algn="ctr"/>
            <a:r>
              <a:rPr lang="en-SG" sz="3200" b="1">
                <a:latin typeface="Copperplate Gothic Bold" pitchFamily="34" charset="0"/>
              </a:rPr>
              <a:t>Overview</a:t>
            </a:r>
          </a:p>
        </p:txBody>
      </p:sp>
      <p:grpSp>
        <p:nvGrpSpPr>
          <p:cNvPr id="15" name="Group 14"/>
          <p:cNvGrpSpPr/>
          <p:nvPr/>
        </p:nvGrpSpPr>
        <p:grpSpPr>
          <a:xfrm>
            <a:off x="117009" y="1277406"/>
            <a:ext cx="8991495" cy="3562847"/>
            <a:chOff x="117009" y="1277406"/>
            <a:chExt cx="8991495" cy="3562847"/>
          </a:xfrm>
        </p:grpSpPr>
        <p:sp>
          <p:nvSpPr>
            <p:cNvPr id="11" name="Freeform 10">
              <a:extLst>
                <a:ext uri="{FF2B5EF4-FFF2-40B4-BE49-F238E27FC236}">
                  <a16:creationId xmlns:a16="http://schemas.microsoft.com/office/drawing/2014/main" id="{D26A2D97-081A-FF41-99B8-2A23499EFCF5}"/>
                </a:ext>
              </a:extLst>
            </p:cNvPr>
            <p:cNvSpPr>
              <a:spLocks noChangeArrowheads="1"/>
            </p:cNvSpPr>
            <p:nvPr/>
          </p:nvSpPr>
          <p:spPr bwMode="auto">
            <a:xfrm>
              <a:off x="117009" y="1277406"/>
              <a:ext cx="1421147" cy="1596205"/>
            </a:xfrm>
            <a:custGeom>
              <a:avLst/>
              <a:gdLst>
                <a:gd name="T0" fmla="*/ 2209 w 2210"/>
                <a:gd name="T1" fmla="*/ 0 h 2201"/>
                <a:gd name="T2" fmla="*/ 2209 w 2210"/>
                <a:gd name="T3" fmla="*/ 0 h 2201"/>
                <a:gd name="T4" fmla="*/ 2209 w 2210"/>
                <a:gd name="T5" fmla="*/ 1152 h 2201"/>
                <a:gd name="T6" fmla="*/ 1161 w 2210"/>
                <a:gd name="T7" fmla="*/ 2200 h 2201"/>
                <a:gd name="T8" fmla="*/ 1057 w 2210"/>
                <a:gd name="T9" fmla="*/ 2200 h 2201"/>
                <a:gd name="T10" fmla="*/ 0 w 2210"/>
                <a:gd name="T11" fmla="*/ 1152 h 2201"/>
                <a:gd name="T12" fmla="*/ 0 w 2210"/>
                <a:gd name="T13" fmla="*/ 0 h 2201"/>
              </a:gdLst>
              <a:ahLst/>
              <a:cxnLst>
                <a:cxn ang="0">
                  <a:pos x="T0" y="T1"/>
                </a:cxn>
                <a:cxn ang="0">
                  <a:pos x="T2" y="T3"/>
                </a:cxn>
                <a:cxn ang="0">
                  <a:pos x="T4" y="T5"/>
                </a:cxn>
                <a:cxn ang="0">
                  <a:pos x="T6" y="T7"/>
                </a:cxn>
                <a:cxn ang="0">
                  <a:pos x="T8" y="T9"/>
                </a:cxn>
                <a:cxn ang="0">
                  <a:pos x="T10" y="T11"/>
                </a:cxn>
                <a:cxn ang="0">
                  <a:pos x="T12" y="T13"/>
                </a:cxn>
              </a:cxnLst>
              <a:rect l="0" t="0" r="r" b="b"/>
              <a:pathLst>
                <a:path w="2210" h="2201">
                  <a:moveTo>
                    <a:pt x="2209" y="0"/>
                  </a:moveTo>
                  <a:lnTo>
                    <a:pt x="2209" y="0"/>
                  </a:lnTo>
                  <a:cubicBezTo>
                    <a:pt x="2209" y="1152"/>
                    <a:pt x="2209" y="1152"/>
                    <a:pt x="2209" y="1152"/>
                  </a:cubicBezTo>
                  <a:cubicBezTo>
                    <a:pt x="2209" y="1733"/>
                    <a:pt x="1741" y="2200"/>
                    <a:pt x="1161" y="2200"/>
                  </a:cubicBezTo>
                  <a:cubicBezTo>
                    <a:pt x="1057" y="2200"/>
                    <a:pt x="1057" y="2200"/>
                    <a:pt x="1057" y="2200"/>
                  </a:cubicBezTo>
                  <a:cubicBezTo>
                    <a:pt x="476" y="2200"/>
                    <a:pt x="0" y="1733"/>
                    <a:pt x="0" y="1152"/>
                  </a:cubicBezTo>
                  <a:cubicBezTo>
                    <a:pt x="0" y="0"/>
                    <a:pt x="0" y="0"/>
                    <a:pt x="0" y="0"/>
                  </a:cubicBezTo>
                </a:path>
              </a:pathLst>
            </a:custGeom>
            <a:noFill/>
            <a:ln w="44450" cap="flat">
              <a:solidFill>
                <a:schemeClr val="bg1">
                  <a:lumMod val="50000"/>
                  <a:alpha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a:p>
          </p:txBody>
        </p:sp>
        <p:sp>
          <p:nvSpPr>
            <p:cNvPr id="12" name="Freeform 11">
              <a:extLst>
                <a:ext uri="{FF2B5EF4-FFF2-40B4-BE49-F238E27FC236}">
                  <a16:creationId xmlns:a16="http://schemas.microsoft.com/office/drawing/2014/main" id="{9E845E0E-7764-4849-869C-B538033DF16A}"/>
                </a:ext>
              </a:extLst>
            </p:cNvPr>
            <p:cNvSpPr>
              <a:spLocks noChangeArrowheads="1"/>
            </p:cNvSpPr>
            <p:nvPr/>
          </p:nvSpPr>
          <p:spPr bwMode="auto">
            <a:xfrm>
              <a:off x="712699" y="2896055"/>
              <a:ext cx="229765" cy="617368"/>
            </a:xfrm>
            <a:custGeom>
              <a:avLst/>
              <a:gdLst>
                <a:gd name="T0" fmla="*/ 182 w 356"/>
                <a:gd name="T1" fmla="*/ 849 h 850"/>
                <a:gd name="T2" fmla="*/ 182 w 356"/>
                <a:gd name="T3" fmla="*/ 849 h 850"/>
                <a:gd name="T4" fmla="*/ 173 w 356"/>
                <a:gd name="T5" fmla="*/ 849 h 850"/>
                <a:gd name="T6" fmla="*/ 0 w 356"/>
                <a:gd name="T7" fmla="*/ 675 h 850"/>
                <a:gd name="T8" fmla="*/ 0 w 356"/>
                <a:gd name="T9" fmla="*/ 0 h 850"/>
                <a:gd name="T10" fmla="*/ 355 w 356"/>
                <a:gd name="T11" fmla="*/ 0 h 850"/>
                <a:gd name="T12" fmla="*/ 355 w 356"/>
                <a:gd name="T13" fmla="*/ 675 h 850"/>
                <a:gd name="T14" fmla="*/ 182 w 356"/>
                <a:gd name="T15" fmla="*/ 849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6" h="850">
                  <a:moveTo>
                    <a:pt x="182" y="849"/>
                  </a:moveTo>
                  <a:lnTo>
                    <a:pt x="182" y="849"/>
                  </a:lnTo>
                  <a:cubicBezTo>
                    <a:pt x="173" y="849"/>
                    <a:pt x="173" y="849"/>
                    <a:pt x="173" y="849"/>
                  </a:cubicBezTo>
                  <a:cubicBezTo>
                    <a:pt x="78" y="849"/>
                    <a:pt x="0" y="771"/>
                    <a:pt x="0" y="675"/>
                  </a:cubicBezTo>
                  <a:cubicBezTo>
                    <a:pt x="0" y="0"/>
                    <a:pt x="0" y="0"/>
                    <a:pt x="0" y="0"/>
                  </a:cubicBezTo>
                  <a:cubicBezTo>
                    <a:pt x="355" y="0"/>
                    <a:pt x="355" y="0"/>
                    <a:pt x="355" y="0"/>
                  </a:cubicBezTo>
                  <a:cubicBezTo>
                    <a:pt x="355" y="675"/>
                    <a:pt x="355" y="675"/>
                    <a:pt x="355" y="675"/>
                  </a:cubicBezTo>
                  <a:cubicBezTo>
                    <a:pt x="355" y="771"/>
                    <a:pt x="277" y="849"/>
                    <a:pt x="182" y="849"/>
                  </a:cubicBezTo>
                </a:path>
              </a:pathLst>
            </a:custGeom>
            <a:solidFill>
              <a:schemeClr val="tx1">
                <a:lumMod val="60000"/>
                <a:lumOff val="40000"/>
              </a:schemeClr>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8644" y="2506274"/>
              <a:ext cx="2679831" cy="230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Freeform 333">
              <a:extLst>
                <a:ext uri="{FF2B5EF4-FFF2-40B4-BE49-F238E27FC236}">
                  <a16:creationId xmlns:a16="http://schemas.microsoft.com/office/drawing/2014/main" id="{8DC1FE79-C08D-4A40-9282-8F051288A68C}"/>
                </a:ext>
              </a:extLst>
            </p:cNvPr>
            <p:cNvSpPr>
              <a:spLocks noChangeArrowheads="1"/>
            </p:cNvSpPr>
            <p:nvPr/>
          </p:nvSpPr>
          <p:spPr bwMode="auto">
            <a:xfrm>
              <a:off x="3563888" y="3513423"/>
              <a:ext cx="2175985" cy="563649"/>
            </a:xfrm>
            <a:custGeom>
              <a:avLst/>
              <a:gdLst>
                <a:gd name="T0" fmla="*/ 0 w 3561"/>
                <a:gd name="T1" fmla="*/ 555 h 686"/>
                <a:gd name="T2" fmla="*/ 0 w 3561"/>
                <a:gd name="T3" fmla="*/ 555 h 686"/>
                <a:gd name="T4" fmla="*/ 3560 w 3561"/>
                <a:gd name="T5" fmla="*/ 0 h 686"/>
              </a:gdLst>
              <a:ahLst/>
              <a:cxnLst>
                <a:cxn ang="0">
                  <a:pos x="T0" y="T1"/>
                </a:cxn>
                <a:cxn ang="0">
                  <a:pos x="T2" y="T3"/>
                </a:cxn>
                <a:cxn ang="0">
                  <a:pos x="T4" y="T5"/>
                </a:cxn>
              </a:cxnLst>
              <a:rect l="0" t="0" r="r" b="b"/>
              <a:pathLst>
                <a:path w="3561" h="686">
                  <a:moveTo>
                    <a:pt x="0" y="555"/>
                  </a:moveTo>
                  <a:lnTo>
                    <a:pt x="0" y="555"/>
                  </a:lnTo>
                  <a:cubicBezTo>
                    <a:pt x="0" y="555"/>
                    <a:pt x="1896" y="685"/>
                    <a:pt x="3560" y="0"/>
                  </a:cubicBezTo>
                </a:path>
              </a:pathLst>
            </a:custGeom>
            <a:noFill/>
            <a:ln w="44450" cap="flat">
              <a:solidFill>
                <a:schemeClr val="bg1">
                  <a:lumMod val="50000"/>
                  <a:alpha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a:p>
          </p:txBody>
        </p:sp>
        <p:sp>
          <p:nvSpPr>
            <p:cNvPr id="13" name="Freeform 12">
              <a:extLst>
                <a:ext uri="{FF2B5EF4-FFF2-40B4-BE49-F238E27FC236}">
                  <a16:creationId xmlns:a16="http://schemas.microsoft.com/office/drawing/2014/main" id="{61BA7C62-AAD9-1945-BEBD-50956DF0D0FA}"/>
                </a:ext>
              </a:extLst>
            </p:cNvPr>
            <p:cNvSpPr>
              <a:spLocks noChangeArrowheads="1"/>
            </p:cNvSpPr>
            <p:nvPr/>
          </p:nvSpPr>
          <p:spPr bwMode="auto">
            <a:xfrm>
              <a:off x="805606" y="2726127"/>
              <a:ext cx="4811377" cy="2114126"/>
            </a:xfrm>
            <a:custGeom>
              <a:avLst/>
              <a:gdLst>
                <a:gd name="T0" fmla="*/ 0 w 10154"/>
                <a:gd name="T1" fmla="*/ 1524 h 4358"/>
                <a:gd name="T2" fmla="*/ 0 w 10154"/>
                <a:gd name="T3" fmla="*/ 1524 h 4358"/>
                <a:gd name="T4" fmla="*/ 0 w 10154"/>
                <a:gd name="T5" fmla="*/ 1949 h 4358"/>
                <a:gd name="T6" fmla="*/ 2408 w 10154"/>
                <a:gd name="T7" fmla="*/ 4357 h 4358"/>
                <a:gd name="T8" fmla="*/ 2608 w 10154"/>
                <a:gd name="T9" fmla="*/ 4357 h 4358"/>
                <a:gd name="T10" fmla="*/ 4228 w 10154"/>
                <a:gd name="T11" fmla="*/ 3742 h 4358"/>
                <a:gd name="T12" fmla="*/ 4228 w 10154"/>
                <a:gd name="T13" fmla="*/ 3742 h 4358"/>
                <a:gd name="T14" fmla="*/ 4349 w 10154"/>
                <a:gd name="T15" fmla="*/ 3586 h 4358"/>
                <a:gd name="T16" fmla="*/ 8447 w 10154"/>
                <a:gd name="T17" fmla="*/ 1013 h 4358"/>
                <a:gd name="T18" fmla="*/ 10153 w 10154"/>
                <a:gd name="T19" fmla="*/ 0 h 4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54" h="4358">
                  <a:moveTo>
                    <a:pt x="0" y="1524"/>
                  </a:moveTo>
                  <a:lnTo>
                    <a:pt x="0" y="1524"/>
                  </a:lnTo>
                  <a:cubicBezTo>
                    <a:pt x="0" y="1949"/>
                    <a:pt x="0" y="1949"/>
                    <a:pt x="0" y="1949"/>
                  </a:cubicBezTo>
                  <a:cubicBezTo>
                    <a:pt x="0" y="3283"/>
                    <a:pt x="1074" y="4357"/>
                    <a:pt x="2408" y="4357"/>
                  </a:cubicBezTo>
                  <a:cubicBezTo>
                    <a:pt x="2608" y="4357"/>
                    <a:pt x="2608" y="4357"/>
                    <a:pt x="2608" y="4357"/>
                  </a:cubicBezTo>
                  <a:cubicBezTo>
                    <a:pt x="3205" y="4357"/>
                    <a:pt x="3777" y="4141"/>
                    <a:pt x="4228" y="3742"/>
                  </a:cubicBezTo>
                  <a:lnTo>
                    <a:pt x="4228" y="3742"/>
                  </a:lnTo>
                  <a:cubicBezTo>
                    <a:pt x="4271" y="3690"/>
                    <a:pt x="4314" y="3647"/>
                    <a:pt x="4349" y="3586"/>
                  </a:cubicBezTo>
                  <a:cubicBezTo>
                    <a:pt x="5701" y="1446"/>
                    <a:pt x="6957" y="1654"/>
                    <a:pt x="8447" y="1013"/>
                  </a:cubicBezTo>
                  <a:cubicBezTo>
                    <a:pt x="9010" y="763"/>
                    <a:pt x="9668" y="399"/>
                    <a:pt x="10153" y="0"/>
                  </a:cubicBezTo>
                </a:path>
              </a:pathLst>
            </a:custGeom>
            <a:noFill/>
            <a:ln w="44450" cap="flat">
              <a:solidFill>
                <a:schemeClr val="bg1">
                  <a:lumMod val="50000"/>
                  <a:alpha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a:p>
          </p:txBody>
        </p:sp>
        <p:sp>
          <p:nvSpPr>
            <p:cNvPr id="17" name="Freeform 335">
              <a:extLst>
                <a:ext uri="{FF2B5EF4-FFF2-40B4-BE49-F238E27FC236}">
                  <a16:creationId xmlns:a16="http://schemas.microsoft.com/office/drawing/2014/main" id="{474A9A40-3CA2-CD43-A767-528DBE8645D9}"/>
                </a:ext>
              </a:extLst>
            </p:cNvPr>
            <p:cNvSpPr>
              <a:spLocks noChangeArrowheads="1"/>
            </p:cNvSpPr>
            <p:nvPr/>
          </p:nvSpPr>
          <p:spPr bwMode="auto">
            <a:xfrm>
              <a:off x="3779912" y="4221088"/>
              <a:ext cx="4411620" cy="382927"/>
            </a:xfrm>
            <a:custGeom>
              <a:avLst/>
              <a:gdLst>
                <a:gd name="T0" fmla="*/ 0 w 9625"/>
                <a:gd name="T1" fmla="*/ 0 h 1682"/>
                <a:gd name="T2" fmla="*/ 0 w 9625"/>
                <a:gd name="T3" fmla="*/ 0 h 1682"/>
                <a:gd name="T4" fmla="*/ 4036 w 9625"/>
                <a:gd name="T5" fmla="*/ 1386 h 1682"/>
                <a:gd name="T6" fmla="*/ 5743 w 9625"/>
                <a:gd name="T7" fmla="*/ 1681 h 1682"/>
                <a:gd name="T8" fmla="*/ 5743 w 9625"/>
                <a:gd name="T9" fmla="*/ 1681 h 1682"/>
                <a:gd name="T10" fmla="*/ 8758 w 9625"/>
                <a:gd name="T11" fmla="*/ 702 h 1682"/>
                <a:gd name="T12" fmla="*/ 9624 w 9625"/>
                <a:gd name="T13" fmla="*/ 69 h 1682"/>
              </a:gdLst>
              <a:ahLst/>
              <a:cxnLst>
                <a:cxn ang="0">
                  <a:pos x="T0" y="T1"/>
                </a:cxn>
                <a:cxn ang="0">
                  <a:pos x="T2" y="T3"/>
                </a:cxn>
                <a:cxn ang="0">
                  <a:pos x="T4" y="T5"/>
                </a:cxn>
                <a:cxn ang="0">
                  <a:pos x="T6" y="T7"/>
                </a:cxn>
                <a:cxn ang="0">
                  <a:pos x="T8" y="T9"/>
                </a:cxn>
                <a:cxn ang="0">
                  <a:pos x="T10" y="T11"/>
                </a:cxn>
                <a:cxn ang="0">
                  <a:pos x="T12" y="T13"/>
                </a:cxn>
              </a:cxnLst>
              <a:rect l="0" t="0" r="r" b="b"/>
              <a:pathLst>
                <a:path w="9625" h="1682">
                  <a:moveTo>
                    <a:pt x="0" y="0"/>
                  </a:moveTo>
                  <a:lnTo>
                    <a:pt x="0" y="0"/>
                  </a:lnTo>
                  <a:cubicBezTo>
                    <a:pt x="4036" y="1386"/>
                    <a:pt x="4036" y="1386"/>
                    <a:pt x="4036" y="1386"/>
                  </a:cubicBezTo>
                  <a:cubicBezTo>
                    <a:pt x="4582" y="1577"/>
                    <a:pt x="5162" y="1681"/>
                    <a:pt x="5743" y="1681"/>
                  </a:cubicBezTo>
                  <a:lnTo>
                    <a:pt x="5743" y="1681"/>
                  </a:lnTo>
                  <a:cubicBezTo>
                    <a:pt x="6826" y="1681"/>
                    <a:pt x="7883" y="1335"/>
                    <a:pt x="8758" y="702"/>
                  </a:cubicBezTo>
                  <a:cubicBezTo>
                    <a:pt x="9624" y="69"/>
                    <a:pt x="9624" y="69"/>
                    <a:pt x="9624" y="69"/>
                  </a:cubicBezTo>
                </a:path>
              </a:pathLst>
            </a:custGeom>
            <a:noFill/>
            <a:ln w="44450" cap="flat">
              <a:solidFill>
                <a:schemeClr val="bg1">
                  <a:lumMod val="50000"/>
                  <a:alpha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a:p>
          </p:txBody>
        </p:sp>
        <p:sp>
          <p:nvSpPr>
            <p:cNvPr id="18" name="Freeform 336">
              <a:extLst>
                <a:ext uri="{FF2B5EF4-FFF2-40B4-BE49-F238E27FC236}">
                  <a16:creationId xmlns:a16="http://schemas.microsoft.com/office/drawing/2014/main" id="{9886C379-DA13-8545-A697-0C2764C4C737}"/>
                </a:ext>
              </a:extLst>
            </p:cNvPr>
            <p:cNvSpPr>
              <a:spLocks noChangeArrowheads="1"/>
            </p:cNvSpPr>
            <p:nvPr/>
          </p:nvSpPr>
          <p:spPr bwMode="auto">
            <a:xfrm>
              <a:off x="7963256" y="3853341"/>
              <a:ext cx="641192" cy="583771"/>
            </a:xfrm>
            <a:custGeom>
              <a:avLst/>
              <a:gdLst>
                <a:gd name="T0" fmla="*/ 520 w 590"/>
                <a:gd name="T1" fmla="*/ 338 h 538"/>
                <a:gd name="T2" fmla="*/ 520 w 590"/>
                <a:gd name="T3" fmla="*/ 338 h 538"/>
                <a:gd name="T4" fmla="*/ 268 w 590"/>
                <a:gd name="T5" fmla="*/ 503 h 538"/>
                <a:gd name="T6" fmla="*/ 104 w 590"/>
                <a:gd name="T7" fmla="*/ 468 h 538"/>
                <a:gd name="T8" fmla="*/ 34 w 590"/>
                <a:gd name="T9" fmla="*/ 364 h 538"/>
                <a:gd name="T10" fmla="*/ 69 w 590"/>
                <a:gd name="T11" fmla="*/ 200 h 538"/>
                <a:gd name="T12" fmla="*/ 329 w 590"/>
                <a:gd name="T13" fmla="*/ 35 h 538"/>
                <a:gd name="T14" fmla="*/ 493 w 590"/>
                <a:gd name="T15" fmla="*/ 70 h 538"/>
                <a:gd name="T16" fmla="*/ 554 w 590"/>
                <a:gd name="T17" fmla="*/ 174 h 538"/>
                <a:gd name="T18" fmla="*/ 520 w 590"/>
                <a:gd name="T19" fmla="*/ 3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0" h="538">
                  <a:moveTo>
                    <a:pt x="520" y="338"/>
                  </a:moveTo>
                  <a:lnTo>
                    <a:pt x="520" y="338"/>
                  </a:lnTo>
                  <a:cubicBezTo>
                    <a:pt x="268" y="503"/>
                    <a:pt x="268" y="503"/>
                    <a:pt x="268" y="503"/>
                  </a:cubicBezTo>
                  <a:cubicBezTo>
                    <a:pt x="208" y="537"/>
                    <a:pt x="138" y="520"/>
                    <a:pt x="104" y="468"/>
                  </a:cubicBezTo>
                  <a:cubicBezTo>
                    <a:pt x="34" y="364"/>
                    <a:pt x="34" y="364"/>
                    <a:pt x="34" y="364"/>
                  </a:cubicBezTo>
                  <a:cubicBezTo>
                    <a:pt x="0" y="312"/>
                    <a:pt x="17" y="234"/>
                    <a:pt x="69" y="200"/>
                  </a:cubicBezTo>
                  <a:cubicBezTo>
                    <a:pt x="329" y="35"/>
                    <a:pt x="329" y="35"/>
                    <a:pt x="329" y="35"/>
                  </a:cubicBezTo>
                  <a:cubicBezTo>
                    <a:pt x="381" y="0"/>
                    <a:pt x="459" y="17"/>
                    <a:pt x="493" y="70"/>
                  </a:cubicBezTo>
                  <a:cubicBezTo>
                    <a:pt x="554" y="174"/>
                    <a:pt x="554" y="174"/>
                    <a:pt x="554" y="174"/>
                  </a:cubicBezTo>
                  <a:cubicBezTo>
                    <a:pt x="589" y="225"/>
                    <a:pt x="580" y="304"/>
                    <a:pt x="520" y="338"/>
                  </a:cubicBezTo>
                </a:path>
              </a:pathLst>
            </a:custGeom>
            <a:solidFill>
              <a:schemeClr val="tx1">
                <a:lumMod val="60000"/>
                <a:lumOff val="40000"/>
              </a:schemeClr>
            </a:solidFill>
            <a:ln>
              <a:noFill/>
            </a:ln>
            <a:effectLst/>
          </p:spPr>
          <p:txBody>
            <a:bodyPr wrap="none" anchor="ctr"/>
            <a:lstStyle/>
            <a:p>
              <a:endParaRPr lang="es-MX"/>
            </a:p>
          </p:txBody>
        </p:sp>
        <p:sp>
          <p:nvSpPr>
            <p:cNvPr id="19" name="Freeform 339">
              <a:extLst>
                <a:ext uri="{FF2B5EF4-FFF2-40B4-BE49-F238E27FC236}">
                  <a16:creationId xmlns:a16="http://schemas.microsoft.com/office/drawing/2014/main" id="{16E932F1-C255-EF42-85E4-99AF8C00597E}"/>
                </a:ext>
              </a:extLst>
            </p:cNvPr>
            <p:cNvSpPr>
              <a:spLocks noChangeArrowheads="1"/>
            </p:cNvSpPr>
            <p:nvPr/>
          </p:nvSpPr>
          <p:spPr bwMode="auto">
            <a:xfrm>
              <a:off x="8280920" y="3098072"/>
              <a:ext cx="827584" cy="1483056"/>
            </a:xfrm>
            <a:custGeom>
              <a:avLst/>
              <a:gdLst>
                <a:gd name="T0" fmla="*/ 971 w 1232"/>
                <a:gd name="T1" fmla="*/ 641 h 1690"/>
                <a:gd name="T2" fmla="*/ 971 w 1232"/>
                <a:gd name="T3" fmla="*/ 641 h 1690"/>
                <a:gd name="T4" fmla="*/ 1040 w 1232"/>
                <a:gd name="T5" fmla="*/ 1577 h 1690"/>
                <a:gd name="T6" fmla="*/ 260 w 1232"/>
                <a:gd name="T7" fmla="*/ 1048 h 1690"/>
                <a:gd name="T8" fmla="*/ 191 w 1232"/>
                <a:gd name="T9" fmla="*/ 112 h 1690"/>
                <a:gd name="T10" fmla="*/ 971 w 1232"/>
                <a:gd name="T11" fmla="*/ 641 h 1690"/>
              </a:gdLst>
              <a:ahLst/>
              <a:cxnLst>
                <a:cxn ang="0">
                  <a:pos x="T0" y="T1"/>
                </a:cxn>
                <a:cxn ang="0">
                  <a:pos x="T2" y="T3"/>
                </a:cxn>
                <a:cxn ang="0">
                  <a:pos x="T4" y="T5"/>
                </a:cxn>
                <a:cxn ang="0">
                  <a:pos x="T6" y="T7"/>
                </a:cxn>
                <a:cxn ang="0">
                  <a:pos x="T8" y="T9"/>
                </a:cxn>
                <a:cxn ang="0">
                  <a:pos x="T10" y="T11"/>
                </a:cxn>
              </a:cxnLst>
              <a:rect l="0" t="0" r="r" b="b"/>
              <a:pathLst>
                <a:path w="1232" h="1690">
                  <a:moveTo>
                    <a:pt x="971" y="641"/>
                  </a:moveTo>
                  <a:lnTo>
                    <a:pt x="971" y="641"/>
                  </a:lnTo>
                  <a:cubicBezTo>
                    <a:pt x="1205" y="1040"/>
                    <a:pt x="1231" y="1464"/>
                    <a:pt x="1040" y="1577"/>
                  </a:cubicBezTo>
                  <a:cubicBezTo>
                    <a:pt x="841" y="1689"/>
                    <a:pt x="494" y="1447"/>
                    <a:pt x="260" y="1048"/>
                  </a:cubicBezTo>
                  <a:cubicBezTo>
                    <a:pt x="26" y="641"/>
                    <a:pt x="0" y="225"/>
                    <a:pt x="191" y="112"/>
                  </a:cubicBezTo>
                  <a:cubicBezTo>
                    <a:pt x="390" y="0"/>
                    <a:pt x="737" y="234"/>
                    <a:pt x="971" y="641"/>
                  </a:cubicBezTo>
                </a:path>
              </a:pathLst>
            </a:custGeom>
            <a:solidFill>
              <a:schemeClr val="bg1">
                <a:lumMod val="75000"/>
              </a:schemeClr>
            </a:solidFill>
            <a:ln>
              <a:noFill/>
            </a:ln>
            <a:effectLst/>
          </p:spPr>
          <p:txBody>
            <a:bodyPr wrap="none" anchor="ctr"/>
            <a:lstStyle/>
            <a:p>
              <a:endParaRPr lang="es-MX"/>
            </a:p>
          </p:txBody>
        </p:sp>
      </p:grpSp>
      <p:grpSp>
        <p:nvGrpSpPr>
          <p:cNvPr id="22" name="Group 38">
            <a:extLst>
              <a:ext uri="{FF2B5EF4-FFF2-40B4-BE49-F238E27FC236}">
                <a16:creationId xmlns:a16="http://schemas.microsoft.com/office/drawing/2014/main" id="{602CB1E0-4B27-514E-AE75-C6325A0B4188}"/>
              </a:ext>
            </a:extLst>
          </p:cNvPr>
          <p:cNvGrpSpPr/>
          <p:nvPr/>
        </p:nvGrpSpPr>
        <p:grpSpPr>
          <a:xfrm>
            <a:off x="3827" y="4797152"/>
            <a:ext cx="1880401" cy="830997"/>
            <a:chOff x="6048390" y="11069053"/>
            <a:chExt cx="2911693" cy="830997"/>
          </a:xfrm>
        </p:grpSpPr>
        <p:sp>
          <p:nvSpPr>
            <p:cNvPr id="23" name="CuadroTexto 395">
              <a:extLst>
                <a:ext uri="{FF2B5EF4-FFF2-40B4-BE49-F238E27FC236}">
                  <a16:creationId xmlns:a16="http://schemas.microsoft.com/office/drawing/2014/main" id="{B9B79207-5FEF-6548-92A0-B4FFF3A58F86}"/>
                </a:ext>
              </a:extLst>
            </p:cNvPr>
            <p:cNvSpPr txBox="1"/>
            <p:nvPr/>
          </p:nvSpPr>
          <p:spPr>
            <a:xfrm>
              <a:off x="6373779" y="11069053"/>
              <a:ext cx="2173337" cy="369332"/>
            </a:xfrm>
            <a:prstGeom prst="rect">
              <a:avLst/>
            </a:prstGeom>
            <a:noFill/>
          </p:spPr>
          <p:txBody>
            <a:bodyPr wrap="square" lIns="91440" tIns="45720" rIns="91440" bIns="45720" rtlCol="0" anchor="t">
              <a:spAutoFit/>
            </a:bodyPr>
            <a:lstStyle/>
            <a:p>
              <a:pPr algn="ctr"/>
              <a:r>
                <a:rPr lang="en-US" b="1">
                  <a:solidFill>
                    <a:schemeClr val="tx2"/>
                  </a:solidFill>
                  <a:latin typeface="Corbel"/>
                  <a:ea typeface="Microsoft YaHei UI"/>
                  <a:cs typeface="Lato"/>
                </a:rPr>
                <a:t>Identify</a:t>
              </a:r>
            </a:p>
          </p:txBody>
        </p:sp>
        <p:sp>
          <p:nvSpPr>
            <p:cNvPr id="24" name="Rectangle 40">
              <a:extLst>
                <a:ext uri="{FF2B5EF4-FFF2-40B4-BE49-F238E27FC236}">
                  <a16:creationId xmlns:a16="http://schemas.microsoft.com/office/drawing/2014/main" id="{353C47F1-108D-2745-BF7D-E9F2E5382896}"/>
                </a:ext>
              </a:extLst>
            </p:cNvPr>
            <p:cNvSpPr/>
            <p:nvPr/>
          </p:nvSpPr>
          <p:spPr>
            <a:xfrm>
              <a:off x="6048390" y="11438385"/>
              <a:ext cx="2911693" cy="461665"/>
            </a:xfrm>
            <a:prstGeom prst="rect">
              <a:avLst/>
            </a:prstGeom>
          </p:spPr>
          <p:txBody>
            <a:bodyPr wrap="square" lIns="91440" tIns="45720" rIns="91440" bIns="45720" anchor="t">
              <a:spAutoFit/>
            </a:bodyPr>
            <a:lstStyle/>
            <a:p>
              <a:pPr algn="ctr"/>
              <a:r>
                <a:rPr lang="en-US" sz="1200">
                  <a:latin typeface="Corbel"/>
                  <a:ea typeface="Microsoft YaHei UI"/>
                  <a:cs typeface="Lato Light"/>
                </a:rPr>
                <a:t>Area that could be improved with AI</a:t>
              </a:r>
            </a:p>
          </p:txBody>
        </p:sp>
      </p:grpSp>
      <p:grpSp>
        <p:nvGrpSpPr>
          <p:cNvPr id="20" name="Group 19"/>
          <p:cNvGrpSpPr/>
          <p:nvPr/>
        </p:nvGrpSpPr>
        <p:grpSpPr>
          <a:xfrm>
            <a:off x="549134" y="4070756"/>
            <a:ext cx="786659" cy="710406"/>
            <a:chOff x="761005" y="4158754"/>
            <a:chExt cx="786659" cy="710406"/>
          </a:xfrm>
        </p:grpSpPr>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692" y="4158754"/>
              <a:ext cx="707231" cy="71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Freeform 349">
              <a:extLst>
                <a:ext uri="{FF2B5EF4-FFF2-40B4-BE49-F238E27FC236}">
                  <a16:creationId xmlns:a16="http://schemas.microsoft.com/office/drawing/2014/main" id="{746C7B94-C940-A24E-8BFE-CF265D1BEFE8}"/>
                </a:ext>
              </a:extLst>
            </p:cNvPr>
            <p:cNvSpPr>
              <a:spLocks noChangeArrowheads="1"/>
            </p:cNvSpPr>
            <p:nvPr/>
          </p:nvSpPr>
          <p:spPr bwMode="auto">
            <a:xfrm>
              <a:off x="761005" y="4293096"/>
              <a:ext cx="786659" cy="447455"/>
            </a:xfrm>
            <a:custGeom>
              <a:avLst/>
              <a:gdLst>
                <a:gd name="T0" fmla="*/ 493 w 798"/>
                <a:gd name="T1" fmla="*/ 511 h 512"/>
                <a:gd name="T2" fmla="*/ 493 w 798"/>
                <a:gd name="T3" fmla="*/ 511 h 512"/>
                <a:gd name="T4" fmla="*/ 493 w 798"/>
                <a:gd name="T5" fmla="*/ 511 h 512"/>
                <a:gd name="T6" fmla="*/ 476 w 798"/>
                <a:gd name="T7" fmla="*/ 494 h 512"/>
                <a:gd name="T8" fmla="*/ 398 w 798"/>
                <a:gd name="T9" fmla="*/ 113 h 512"/>
                <a:gd name="T10" fmla="*/ 329 w 798"/>
                <a:gd name="T11" fmla="*/ 407 h 512"/>
                <a:gd name="T12" fmla="*/ 311 w 798"/>
                <a:gd name="T13" fmla="*/ 416 h 512"/>
                <a:gd name="T14" fmla="*/ 285 w 798"/>
                <a:gd name="T15" fmla="*/ 407 h 512"/>
                <a:gd name="T16" fmla="*/ 199 w 798"/>
                <a:gd name="T17" fmla="*/ 243 h 512"/>
                <a:gd name="T18" fmla="*/ 130 w 798"/>
                <a:gd name="T19" fmla="*/ 321 h 512"/>
                <a:gd name="T20" fmla="*/ 121 w 798"/>
                <a:gd name="T21" fmla="*/ 321 h 512"/>
                <a:gd name="T22" fmla="*/ 26 w 798"/>
                <a:gd name="T23" fmla="*/ 321 h 512"/>
                <a:gd name="T24" fmla="*/ 0 w 798"/>
                <a:gd name="T25" fmla="*/ 303 h 512"/>
                <a:gd name="T26" fmla="*/ 26 w 798"/>
                <a:gd name="T27" fmla="*/ 286 h 512"/>
                <a:gd name="T28" fmla="*/ 112 w 798"/>
                <a:gd name="T29" fmla="*/ 286 h 512"/>
                <a:gd name="T30" fmla="*/ 190 w 798"/>
                <a:gd name="T31" fmla="*/ 199 h 512"/>
                <a:gd name="T32" fmla="*/ 207 w 798"/>
                <a:gd name="T33" fmla="*/ 191 h 512"/>
                <a:gd name="T34" fmla="*/ 225 w 798"/>
                <a:gd name="T35" fmla="*/ 199 h 512"/>
                <a:gd name="T36" fmla="*/ 303 w 798"/>
                <a:gd name="T37" fmla="*/ 347 h 512"/>
                <a:gd name="T38" fmla="*/ 381 w 798"/>
                <a:gd name="T39" fmla="*/ 18 h 512"/>
                <a:gd name="T40" fmla="*/ 398 w 798"/>
                <a:gd name="T41" fmla="*/ 0 h 512"/>
                <a:gd name="T42" fmla="*/ 415 w 798"/>
                <a:gd name="T43" fmla="*/ 18 h 512"/>
                <a:gd name="T44" fmla="*/ 502 w 798"/>
                <a:gd name="T45" fmla="*/ 416 h 512"/>
                <a:gd name="T46" fmla="*/ 571 w 798"/>
                <a:gd name="T47" fmla="*/ 208 h 512"/>
                <a:gd name="T48" fmla="*/ 580 w 798"/>
                <a:gd name="T49" fmla="*/ 191 h 512"/>
                <a:gd name="T50" fmla="*/ 597 w 798"/>
                <a:gd name="T51" fmla="*/ 199 h 512"/>
                <a:gd name="T52" fmla="*/ 684 w 798"/>
                <a:gd name="T53" fmla="*/ 286 h 512"/>
                <a:gd name="T54" fmla="*/ 771 w 798"/>
                <a:gd name="T55" fmla="*/ 286 h 512"/>
                <a:gd name="T56" fmla="*/ 797 w 798"/>
                <a:gd name="T57" fmla="*/ 303 h 512"/>
                <a:gd name="T58" fmla="*/ 771 w 798"/>
                <a:gd name="T59" fmla="*/ 321 h 512"/>
                <a:gd name="T60" fmla="*/ 675 w 798"/>
                <a:gd name="T61" fmla="*/ 321 h 512"/>
                <a:gd name="T62" fmla="*/ 667 w 798"/>
                <a:gd name="T63" fmla="*/ 321 h 512"/>
                <a:gd name="T64" fmla="*/ 597 w 798"/>
                <a:gd name="T65" fmla="*/ 251 h 512"/>
                <a:gd name="T66" fmla="*/ 511 w 798"/>
                <a:gd name="T67" fmla="*/ 494 h 512"/>
                <a:gd name="T68" fmla="*/ 493 w 798"/>
                <a:gd name="T69" fmla="*/ 51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8" h="512">
                  <a:moveTo>
                    <a:pt x="493" y="511"/>
                  </a:moveTo>
                  <a:lnTo>
                    <a:pt x="493" y="511"/>
                  </a:lnTo>
                  <a:lnTo>
                    <a:pt x="493" y="511"/>
                  </a:lnTo>
                  <a:cubicBezTo>
                    <a:pt x="485" y="511"/>
                    <a:pt x="476" y="503"/>
                    <a:pt x="476" y="494"/>
                  </a:cubicBezTo>
                  <a:cubicBezTo>
                    <a:pt x="398" y="113"/>
                    <a:pt x="398" y="113"/>
                    <a:pt x="398" y="113"/>
                  </a:cubicBezTo>
                  <a:cubicBezTo>
                    <a:pt x="329" y="407"/>
                    <a:pt x="329" y="407"/>
                    <a:pt x="329" y="407"/>
                  </a:cubicBezTo>
                  <a:cubicBezTo>
                    <a:pt x="320" y="416"/>
                    <a:pt x="320" y="416"/>
                    <a:pt x="311" y="416"/>
                  </a:cubicBezTo>
                  <a:cubicBezTo>
                    <a:pt x="303" y="416"/>
                    <a:pt x="294" y="416"/>
                    <a:pt x="285" y="407"/>
                  </a:cubicBezTo>
                  <a:cubicBezTo>
                    <a:pt x="199" y="243"/>
                    <a:pt x="199" y="243"/>
                    <a:pt x="199" y="243"/>
                  </a:cubicBezTo>
                  <a:cubicBezTo>
                    <a:pt x="130" y="321"/>
                    <a:pt x="130" y="321"/>
                    <a:pt x="130" y="321"/>
                  </a:cubicBezTo>
                  <a:lnTo>
                    <a:pt x="121" y="321"/>
                  </a:lnTo>
                  <a:cubicBezTo>
                    <a:pt x="26" y="321"/>
                    <a:pt x="26" y="321"/>
                    <a:pt x="26" y="321"/>
                  </a:cubicBezTo>
                  <a:cubicBezTo>
                    <a:pt x="17" y="321"/>
                    <a:pt x="0" y="312"/>
                    <a:pt x="0" y="303"/>
                  </a:cubicBezTo>
                  <a:cubicBezTo>
                    <a:pt x="0" y="295"/>
                    <a:pt x="17" y="286"/>
                    <a:pt x="26" y="286"/>
                  </a:cubicBezTo>
                  <a:cubicBezTo>
                    <a:pt x="112" y="286"/>
                    <a:pt x="112" y="286"/>
                    <a:pt x="112" y="286"/>
                  </a:cubicBezTo>
                  <a:cubicBezTo>
                    <a:pt x="190" y="199"/>
                    <a:pt x="190" y="199"/>
                    <a:pt x="190" y="199"/>
                  </a:cubicBezTo>
                  <a:cubicBezTo>
                    <a:pt x="199" y="191"/>
                    <a:pt x="207" y="191"/>
                    <a:pt x="207" y="191"/>
                  </a:cubicBezTo>
                  <a:cubicBezTo>
                    <a:pt x="216" y="191"/>
                    <a:pt x="225" y="191"/>
                    <a:pt x="225" y="199"/>
                  </a:cubicBezTo>
                  <a:cubicBezTo>
                    <a:pt x="303" y="347"/>
                    <a:pt x="303" y="347"/>
                    <a:pt x="303" y="347"/>
                  </a:cubicBezTo>
                  <a:cubicBezTo>
                    <a:pt x="381" y="18"/>
                    <a:pt x="381" y="18"/>
                    <a:pt x="381" y="18"/>
                  </a:cubicBezTo>
                  <a:cubicBezTo>
                    <a:pt x="381" y="9"/>
                    <a:pt x="389" y="0"/>
                    <a:pt x="398" y="0"/>
                  </a:cubicBezTo>
                  <a:cubicBezTo>
                    <a:pt x="407" y="0"/>
                    <a:pt x="415" y="9"/>
                    <a:pt x="415" y="18"/>
                  </a:cubicBezTo>
                  <a:cubicBezTo>
                    <a:pt x="502" y="416"/>
                    <a:pt x="502" y="416"/>
                    <a:pt x="502" y="416"/>
                  </a:cubicBezTo>
                  <a:cubicBezTo>
                    <a:pt x="571" y="208"/>
                    <a:pt x="571" y="208"/>
                    <a:pt x="571" y="208"/>
                  </a:cubicBezTo>
                  <a:cubicBezTo>
                    <a:pt x="571" y="199"/>
                    <a:pt x="571" y="191"/>
                    <a:pt x="580" y="191"/>
                  </a:cubicBezTo>
                  <a:cubicBezTo>
                    <a:pt x="589" y="191"/>
                    <a:pt x="597" y="191"/>
                    <a:pt x="597" y="199"/>
                  </a:cubicBezTo>
                  <a:cubicBezTo>
                    <a:pt x="684" y="286"/>
                    <a:pt x="684" y="286"/>
                    <a:pt x="684" y="286"/>
                  </a:cubicBezTo>
                  <a:cubicBezTo>
                    <a:pt x="771" y="286"/>
                    <a:pt x="771" y="286"/>
                    <a:pt x="771" y="286"/>
                  </a:cubicBezTo>
                  <a:cubicBezTo>
                    <a:pt x="788" y="286"/>
                    <a:pt x="797" y="295"/>
                    <a:pt x="797" y="303"/>
                  </a:cubicBezTo>
                  <a:cubicBezTo>
                    <a:pt x="797" y="312"/>
                    <a:pt x="788" y="321"/>
                    <a:pt x="771" y="321"/>
                  </a:cubicBezTo>
                  <a:cubicBezTo>
                    <a:pt x="675" y="321"/>
                    <a:pt x="675" y="321"/>
                    <a:pt x="675" y="321"/>
                  </a:cubicBezTo>
                  <a:lnTo>
                    <a:pt x="667" y="321"/>
                  </a:lnTo>
                  <a:cubicBezTo>
                    <a:pt x="597" y="251"/>
                    <a:pt x="597" y="251"/>
                    <a:pt x="597" y="251"/>
                  </a:cubicBezTo>
                  <a:cubicBezTo>
                    <a:pt x="511" y="494"/>
                    <a:pt x="511" y="494"/>
                    <a:pt x="511" y="494"/>
                  </a:cubicBezTo>
                  <a:cubicBezTo>
                    <a:pt x="511" y="503"/>
                    <a:pt x="502" y="511"/>
                    <a:pt x="493" y="511"/>
                  </a:cubicBezTo>
                </a:path>
              </a:pathLst>
            </a:custGeom>
            <a:solidFill>
              <a:schemeClr val="bg2"/>
            </a:solidFill>
            <a:ln>
              <a:noFill/>
            </a:ln>
            <a:effectLst/>
          </p:spPr>
          <p:txBody>
            <a:bodyPr wrap="none" anchor="ctr"/>
            <a:lstStyle/>
            <a:p>
              <a:endParaRPr lang="es-MX"/>
            </a:p>
          </p:txBody>
        </p:sp>
      </p:grpSp>
      <p:grpSp>
        <p:nvGrpSpPr>
          <p:cNvPr id="34" name="Group 33"/>
          <p:cNvGrpSpPr/>
          <p:nvPr/>
        </p:nvGrpSpPr>
        <p:grpSpPr>
          <a:xfrm>
            <a:off x="2246816" y="4437112"/>
            <a:ext cx="813016" cy="727033"/>
            <a:chOff x="18820851" y="9343815"/>
            <a:chExt cx="1411580" cy="1411577"/>
          </a:xfrm>
        </p:grpSpPr>
        <p:sp>
          <p:nvSpPr>
            <p:cNvPr id="35" name="Freeform 342">
              <a:extLst>
                <a:ext uri="{FF2B5EF4-FFF2-40B4-BE49-F238E27FC236}">
                  <a16:creationId xmlns:a16="http://schemas.microsoft.com/office/drawing/2014/main" id="{64D36ACE-BF44-B146-9C9F-04B389258A71}"/>
                </a:ext>
              </a:extLst>
            </p:cNvPr>
            <p:cNvSpPr>
              <a:spLocks noChangeArrowheads="1"/>
            </p:cNvSpPr>
            <p:nvPr/>
          </p:nvSpPr>
          <p:spPr bwMode="auto">
            <a:xfrm>
              <a:off x="18820851" y="9343815"/>
              <a:ext cx="1411580" cy="1411577"/>
            </a:xfrm>
            <a:custGeom>
              <a:avLst/>
              <a:gdLst>
                <a:gd name="T0" fmla="*/ 1300 w 1301"/>
                <a:gd name="T1" fmla="*/ 650 h 1301"/>
                <a:gd name="T2" fmla="*/ 1300 w 1301"/>
                <a:gd name="T3" fmla="*/ 650 h 1301"/>
                <a:gd name="T4" fmla="*/ 650 w 1301"/>
                <a:gd name="T5" fmla="*/ 1300 h 1301"/>
                <a:gd name="T6" fmla="*/ 0 w 1301"/>
                <a:gd name="T7" fmla="*/ 650 h 1301"/>
                <a:gd name="T8" fmla="*/ 650 w 1301"/>
                <a:gd name="T9" fmla="*/ 0 h 1301"/>
                <a:gd name="T10" fmla="*/ 1300 w 1301"/>
                <a:gd name="T11" fmla="*/ 650 h 1301"/>
              </a:gdLst>
              <a:ahLst/>
              <a:cxnLst>
                <a:cxn ang="0">
                  <a:pos x="T0" y="T1"/>
                </a:cxn>
                <a:cxn ang="0">
                  <a:pos x="T2" y="T3"/>
                </a:cxn>
                <a:cxn ang="0">
                  <a:pos x="T4" y="T5"/>
                </a:cxn>
                <a:cxn ang="0">
                  <a:pos x="T6" y="T7"/>
                </a:cxn>
                <a:cxn ang="0">
                  <a:pos x="T8" y="T9"/>
                </a:cxn>
                <a:cxn ang="0">
                  <a:pos x="T10" y="T11"/>
                </a:cxn>
              </a:cxnLst>
              <a:rect l="0" t="0" r="r" b="b"/>
              <a:pathLst>
                <a:path w="1301" h="1301">
                  <a:moveTo>
                    <a:pt x="1300" y="650"/>
                  </a:moveTo>
                  <a:lnTo>
                    <a:pt x="1300" y="650"/>
                  </a:lnTo>
                  <a:cubicBezTo>
                    <a:pt x="1300" y="1005"/>
                    <a:pt x="1005" y="1300"/>
                    <a:pt x="650" y="1300"/>
                  </a:cubicBezTo>
                  <a:cubicBezTo>
                    <a:pt x="286" y="1300"/>
                    <a:pt x="0" y="1005"/>
                    <a:pt x="0" y="650"/>
                  </a:cubicBezTo>
                  <a:cubicBezTo>
                    <a:pt x="0" y="286"/>
                    <a:pt x="286" y="0"/>
                    <a:pt x="650" y="0"/>
                  </a:cubicBezTo>
                  <a:cubicBezTo>
                    <a:pt x="1005" y="0"/>
                    <a:pt x="1300" y="286"/>
                    <a:pt x="1300" y="650"/>
                  </a:cubicBezTo>
                </a:path>
              </a:pathLst>
            </a:custGeom>
            <a:solidFill>
              <a:schemeClr val="accent4"/>
            </a:solidFill>
            <a:ln>
              <a:noFill/>
            </a:ln>
            <a:effectLst/>
          </p:spPr>
          <p:txBody>
            <a:bodyPr wrap="none" anchor="ctr"/>
            <a:lstStyle/>
            <a:p>
              <a:endParaRPr lang="es-MX"/>
            </a:p>
          </p:txBody>
        </p:sp>
        <p:sp>
          <p:nvSpPr>
            <p:cNvPr id="36" name="Freeform 352">
              <a:extLst>
                <a:ext uri="{FF2B5EF4-FFF2-40B4-BE49-F238E27FC236}">
                  <a16:creationId xmlns:a16="http://schemas.microsoft.com/office/drawing/2014/main" id="{81D14021-5F39-6A4A-B9BE-3A5098FD503C}"/>
                </a:ext>
              </a:extLst>
            </p:cNvPr>
            <p:cNvSpPr>
              <a:spLocks noChangeArrowheads="1"/>
            </p:cNvSpPr>
            <p:nvPr/>
          </p:nvSpPr>
          <p:spPr bwMode="auto">
            <a:xfrm>
              <a:off x="19251502" y="9616559"/>
              <a:ext cx="535921" cy="856519"/>
            </a:xfrm>
            <a:custGeom>
              <a:avLst/>
              <a:gdLst>
                <a:gd name="T0" fmla="*/ 425 w 495"/>
                <a:gd name="T1" fmla="*/ 78 h 790"/>
                <a:gd name="T2" fmla="*/ 425 w 495"/>
                <a:gd name="T3" fmla="*/ 78 h 790"/>
                <a:gd name="T4" fmla="*/ 251 w 495"/>
                <a:gd name="T5" fmla="*/ 0 h 790"/>
                <a:gd name="T6" fmla="*/ 78 w 495"/>
                <a:gd name="T7" fmla="*/ 78 h 790"/>
                <a:gd name="T8" fmla="*/ 0 w 495"/>
                <a:gd name="T9" fmla="*/ 252 h 790"/>
                <a:gd name="T10" fmla="*/ 113 w 495"/>
                <a:gd name="T11" fmla="*/ 572 h 790"/>
                <a:gd name="T12" fmla="*/ 234 w 495"/>
                <a:gd name="T13" fmla="*/ 780 h 790"/>
                <a:gd name="T14" fmla="*/ 251 w 495"/>
                <a:gd name="T15" fmla="*/ 789 h 790"/>
                <a:gd name="T16" fmla="*/ 251 w 495"/>
                <a:gd name="T17" fmla="*/ 789 h 790"/>
                <a:gd name="T18" fmla="*/ 260 w 495"/>
                <a:gd name="T19" fmla="*/ 780 h 790"/>
                <a:gd name="T20" fmla="*/ 381 w 495"/>
                <a:gd name="T21" fmla="*/ 572 h 790"/>
                <a:gd name="T22" fmla="*/ 494 w 495"/>
                <a:gd name="T23" fmla="*/ 252 h 790"/>
                <a:gd name="T24" fmla="*/ 425 w 495"/>
                <a:gd name="T25" fmla="*/ 78 h 790"/>
                <a:gd name="T26" fmla="*/ 346 w 495"/>
                <a:gd name="T27" fmla="*/ 555 h 790"/>
                <a:gd name="T28" fmla="*/ 346 w 495"/>
                <a:gd name="T29" fmla="*/ 555 h 790"/>
                <a:gd name="T30" fmla="*/ 251 w 495"/>
                <a:gd name="T31" fmla="*/ 737 h 790"/>
                <a:gd name="T32" fmla="*/ 156 w 495"/>
                <a:gd name="T33" fmla="*/ 555 h 790"/>
                <a:gd name="T34" fmla="*/ 43 w 495"/>
                <a:gd name="T35" fmla="*/ 252 h 790"/>
                <a:gd name="T36" fmla="*/ 251 w 495"/>
                <a:gd name="T37" fmla="*/ 44 h 790"/>
                <a:gd name="T38" fmla="*/ 459 w 495"/>
                <a:gd name="T39" fmla="*/ 252 h 790"/>
                <a:gd name="T40" fmla="*/ 346 w 495"/>
                <a:gd name="T41" fmla="*/ 555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790">
                  <a:moveTo>
                    <a:pt x="425" y="78"/>
                  </a:moveTo>
                  <a:lnTo>
                    <a:pt x="425" y="78"/>
                  </a:lnTo>
                  <a:cubicBezTo>
                    <a:pt x="381" y="26"/>
                    <a:pt x="312" y="0"/>
                    <a:pt x="251" y="0"/>
                  </a:cubicBezTo>
                  <a:cubicBezTo>
                    <a:pt x="182" y="0"/>
                    <a:pt x="121" y="26"/>
                    <a:pt x="78" y="78"/>
                  </a:cubicBezTo>
                  <a:cubicBezTo>
                    <a:pt x="26" y="122"/>
                    <a:pt x="0" y="182"/>
                    <a:pt x="0" y="252"/>
                  </a:cubicBezTo>
                  <a:cubicBezTo>
                    <a:pt x="0" y="303"/>
                    <a:pt x="43" y="416"/>
                    <a:pt x="113" y="572"/>
                  </a:cubicBezTo>
                  <a:cubicBezTo>
                    <a:pt x="173" y="685"/>
                    <a:pt x="225" y="780"/>
                    <a:pt x="234" y="780"/>
                  </a:cubicBezTo>
                  <a:cubicBezTo>
                    <a:pt x="234" y="789"/>
                    <a:pt x="242" y="789"/>
                    <a:pt x="251" y="789"/>
                  </a:cubicBezTo>
                  <a:lnTo>
                    <a:pt x="251" y="789"/>
                  </a:lnTo>
                  <a:cubicBezTo>
                    <a:pt x="251" y="789"/>
                    <a:pt x="260" y="789"/>
                    <a:pt x="260" y="780"/>
                  </a:cubicBezTo>
                  <a:cubicBezTo>
                    <a:pt x="268" y="780"/>
                    <a:pt x="321" y="685"/>
                    <a:pt x="381" y="572"/>
                  </a:cubicBezTo>
                  <a:cubicBezTo>
                    <a:pt x="459" y="416"/>
                    <a:pt x="494" y="303"/>
                    <a:pt x="494" y="252"/>
                  </a:cubicBezTo>
                  <a:cubicBezTo>
                    <a:pt x="494" y="182"/>
                    <a:pt x="468" y="122"/>
                    <a:pt x="425" y="78"/>
                  </a:cubicBezTo>
                  <a:close/>
                  <a:moveTo>
                    <a:pt x="346" y="555"/>
                  </a:moveTo>
                  <a:lnTo>
                    <a:pt x="346" y="555"/>
                  </a:lnTo>
                  <a:cubicBezTo>
                    <a:pt x="303" y="624"/>
                    <a:pt x="268" y="693"/>
                    <a:pt x="251" y="737"/>
                  </a:cubicBezTo>
                  <a:cubicBezTo>
                    <a:pt x="225" y="693"/>
                    <a:pt x="191" y="624"/>
                    <a:pt x="156" y="555"/>
                  </a:cubicBezTo>
                  <a:cubicBezTo>
                    <a:pt x="61" y="364"/>
                    <a:pt x="43" y="286"/>
                    <a:pt x="43" y="252"/>
                  </a:cubicBezTo>
                  <a:cubicBezTo>
                    <a:pt x="43" y="139"/>
                    <a:pt x="130" y="44"/>
                    <a:pt x="251" y="44"/>
                  </a:cubicBezTo>
                  <a:cubicBezTo>
                    <a:pt x="364" y="44"/>
                    <a:pt x="459" y="139"/>
                    <a:pt x="459" y="252"/>
                  </a:cubicBezTo>
                  <a:cubicBezTo>
                    <a:pt x="459" y="286"/>
                    <a:pt x="442" y="364"/>
                    <a:pt x="346" y="555"/>
                  </a:cubicBezTo>
                  <a:close/>
                </a:path>
              </a:pathLst>
            </a:custGeom>
            <a:solidFill>
              <a:schemeClr val="bg2"/>
            </a:solidFill>
            <a:ln>
              <a:noFill/>
            </a:ln>
            <a:effectLst/>
          </p:spPr>
          <p:txBody>
            <a:bodyPr wrap="none" anchor="ctr"/>
            <a:lstStyle/>
            <a:p>
              <a:endParaRPr lang="es-MX"/>
            </a:p>
          </p:txBody>
        </p:sp>
        <p:sp>
          <p:nvSpPr>
            <p:cNvPr id="37" name="Freeform 353">
              <a:extLst>
                <a:ext uri="{FF2B5EF4-FFF2-40B4-BE49-F238E27FC236}">
                  <a16:creationId xmlns:a16="http://schemas.microsoft.com/office/drawing/2014/main" id="{5B80C37B-24E8-5948-BA79-4E755E11582A}"/>
                </a:ext>
              </a:extLst>
            </p:cNvPr>
            <p:cNvSpPr>
              <a:spLocks noChangeArrowheads="1"/>
            </p:cNvSpPr>
            <p:nvPr/>
          </p:nvSpPr>
          <p:spPr bwMode="auto">
            <a:xfrm>
              <a:off x="19337632" y="9793606"/>
              <a:ext cx="378017" cy="330164"/>
            </a:xfrm>
            <a:custGeom>
              <a:avLst/>
              <a:gdLst>
                <a:gd name="T0" fmla="*/ 320 w 348"/>
                <a:gd name="T1" fmla="*/ 34 h 304"/>
                <a:gd name="T2" fmla="*/ 320 w 348"/>
                <a:gd name="T3" fmla="*/ 34 h 304"/>
                <a:gd name="T4" fmla="*/ 251 w 348"/>
                <a:gd name="T5" fmla="*/ 0 h 304"/>
                <a:gd name="T6" fmla="*/ 182 w 348"/>
                <a:gd name="T7" fmla="*/ 34 h 304"/>
                <a:gd name="T8" fmla="*/ 173 w 348"/>
                <a:gd name="T9" fmla="*/ 43 h 304"/>
                <a:gd name="T10" fmla="*/ 164 w 348"/>
                <a:gd name="T11" fmla="*/ 34 h 304"/>
                <a:gd name="T12" fmla="*/ 95 w 348"/>
                <a:gd name="T13" fmla="*/ 0 h 304"/>
                <a:gd name="T14" fmla="*/ 26 w 348"/>
                <a:gd name="T15" fmla="*/ 34 h 304"/>
                <a:gd name="T16" fmla="*/ 0 w 348"/>
                <a:gd name="T17" fmla="*/ 104 h 304"/>
                <a:gd name="T18" fmla="*/ 26 w 348"/>
                <a:gd name="T19" fmla="*/ 173 h 304"/>
                <a:gd name="T20" fmla="*/ 43 w 348"/>
                <a:gd name="T21" fmla="*/ 191 h 304"/>
                <a:gd name="T22" fmla="*/ 52 w 348"/>
                <a:gd name="T23" fmla="*/ 191 h 304"/>
                <a:gd name="T24" fmla="*/ 156 w 348"/>
                <a:gd name="T25" fmla="*/ 303 h 304"/>
                <a:gd name="T26" fmla="*/ 173 w 348"/>
                <a:gd name="T27" fmla="*/ 303 h 304"/>
                <a:gd name="T28" fmla="*/ 182 w 348"/>
                <a:gd name="T29" fmla="*/ 303 h 304"/>
                <a:gd name="T30" fmla="*/ 294 w 348"/>
                <a:gd name="T31" fmla="*/ 191 h 304"/>
                <a:gd name="T32" fmla="*/ 294 w 348"/>
                <a:gd name="T33" fmla="*/ 191 h 304"/>
                <a:gd name="T34" fmla="*/ 320 w 348"/>
                <a:gd name="T35" fmla="*/ 173 h 304"/>
                <a:gd name="T36" fmla="*/ 320 w 348"/>
                <a:gd name="T37" fmla="*/ 173 h 304"/>
                <a:gd name="T38" fmla="*/ 347 w 348"/>
                <a:gd name="T39" fmla="*/ 104 h 304"/>
                <a:gd name="T40" fmla="*/ 320 w 348"/>
                <a:gd name="T41" fmla="*/ 34 h 304"/>
                <a:gd name="T42" fmla="*/ 286 w 348"/>
                <a:gd name="T43" fmla="*/ 138 h 304"/>
                <a:gd name="T44" fmla="*/ 286 w 348"/>
                <a:gd name="T45" fmla="*/ 138 h 304"/>
                <a:gd name="T46" fmla="*/ 268 w 348"/>
                <a:gd name="T47" fmla="*/ 164 h 304"/>
                <a:gd name="T48" fmla="*/ 268 w 348"/>
                <a:gd name="T49" fmla="*/ 164 h 304"/>
                <a:gd name="T50" fmla="*/ 173 w 348"/>
                <a:gd name="T51" fmla="*/ 260 h 304"/>
                <a:gd name="T52" fmla="*/ 78 w 348"/>
                <a:gd name="T53" fmla="*/ 164 h 304"/>
                <a:gd name="T54" fmla="*/ 78 w 348"/>
                <a:gd name="T55" fmla="*/ 164 h 304"/>
                <a:gd name="T56" fmla="*/ 52 w 348"/>
                <a:gd name="T57" fmla="*/ 138 h 304"/>
                <a:gd name="T58" fmla="*/ 35 w 348"/>
                <a:gd name="T59" fmla="*/ 104 h 304"/>
                <a:gd name="T60" fmla="*/ 52 w 348"/>
                <a:gd name="T61" fmla="*/ 61 h 304"/>
                <a:gd name="T62" fmla="*/ 95 w 348"/>
                <a:gd name="T63" fmla="*/ 43 h 304"/>
                <a:gd name="T64" fmla="*/ 139 w 348"/>
                <a:gd name="T65" fmla="*/ 61 h 304"/>
                <a:gd name="T66" fmla="*/ 156 w 348"/>
                <a:gd name="T67" fmla="*/ 78 h 304"/>
                <a:gd name="T68" fmla="*/ 173 w 348"/>
                <a:gd name="T69" fmla="*/ 87 h 304"/>
                <a:gd name="T70" fmla="*/ 182 w 348"/>
                <a:gd name="T71" fmla="*/ 78 h 304"/>
                <a:gd name="T72" fmla="*/ 208 w 348"/>
                <a:gd name="T73" fmla="*/ 61 h 304"/>
                <a:gd name="T74" fmla="*/ 251 w 348"/>
                <a:gd name="T75" fmla="*/ 43 h 304"/>
                <a:gd name="T76" fmla="*/ 286 w 348"/>
                <a:gd name="T77" fmla="*/ 61 h 304"/>
                <a:gd name="T78" fmla="*/ 303 w 348"/>
                <a:gd name="T79" fmla="*/ 104 h 304"/>
                <a:gd name="T80" fmla="*/ 286 w 348"/>
                <a:gd name="T81" fmla="*/ 13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8" h="304">
                  <a:moveTo>
                    <a:pt x="320" y="34"/>
                  </a:moveTo>
                  <a:lnTo>
                    <a:pt x="320" y="34"/>
                  </a:lnTo>
                  <a:cubicBezTo>
                    <a:pt x="294" y="17"/>
                    <a:pt x="277" y="0"/>
                    <a:pt x="251" y="0"/>
                  </a:cubicBezTo>
                  <a:cubicBezTo>
                    <a:pt x="225" y="0"/>
                    <a:pt x="199" y="17"/>
                    <a:pt x="182" y="34"/>
                  </a:cubicBezTo>
                  <a:cubicBezTo>
                    <a:pt x="173" y="43"/>
                    <a:pt x="173" y="43"/>
                    <a:pt x="173" y="43"/>
                  </a:cubicBezTo>
                  <a:cubicBezTo>
                    <a:pt x="164" y="34"/>
                    <a:pt x="164" y="34"/>
                    <a:pt x="164" y="34"/>
                  </a:cubicBezTo>
                  <a:cubicBezTo>
                    <a:pt x="147" y="17"/>
                    <a:pt x="121" y="0"/>
                    <a:pt x="95" y="0"/>
                  </a:cubicBezTo>
                  <a:cubicBezTo>
                    <a:pt x="69" y="0"/>
                    <a:pt x="43" y="17"/>
                    <a:pt x="26" y="34"/>
                  </a:cubicBezTo>
                  <a:cubicBezTo>
                    <a:pt x="9" y="52"/>
                    <a:pt x="0" y="78"/>
                    <a:pt x="0" y="104"/>
                  </a:cubicBezTo>
                  <a:cubicBezTo>
                    <a:pt x="0" y="130"/>
                    <a:pt x="9" y="147"/>
                    <a:pt x="26" y="173"/>
                  </a:cubicBezTo>
                  <a:cubicBezTo>
                    <a:pt x="43" y="191"/>
                    <a:pt x="43" y="191"/>
                    <a:pt x="43" y="191"/>
                  </a:cubicBezTo>
                  <a:cubicBezTo>
                    <a:pt x="52" y="191"/>
                    <a:pt x="52" y="191"/>
                    <a:pt x="52" y="191"/>
                  </a:cubicBezTo>
                  <a:cubicBezTo>
                    <a:pt x="156" y="303"/>
                    <a:pt x="156" y="303"/>
                    <a:pt x="156" y="303"/>
                  </a:cubicBezTo>
                  <a:cubicBezTo>
                    <a:pt x="164" y="303"/>
                    <a:pt x="164" y="303"/>
                    <a:pt x="173" y="303"/>
                  </a:cubicBezTo>
                  <a:lnTo>
                    <a:pt x="182" y="303"/>
                  </a:lnTo>
                  <a:cubicBezTo>
                    <a:pt x="294" y="191"/>
                    <a:pt x="294" y="191"/>
                    <a:pt x="294" y="191"/>
                  </a:cubicBezTo>
                  <a:lnTo>
                    <a:pt x="294" y="191"/>
                  </a:lnTo>
                  <a:cubicBezTo>
                    <a:pt x="320" y="173"/>
                    <a:pt x="320" y="173"/>
                    <a:pt x="320" y="173"/>
                  </a:cubicBezTo>
                  <a:lnTo>
                    <a:pt x="320" y="173"/>
                  </a:lnTo>
                  <a:cubicBezTo>
                    <a:pt x="338" y="147"/>
                    <a:pt x="347" y="130"/>
                    <a:pt x="347" y="104"/>
                  </a:cubicBezTo>
                  <a:cubicBezTo>
                    <a:pt x="347" y="78"/>
                    <a:pt x="338" y="52"/>
                    <a:pt x="320" y="34"/>
                  </a:cubicBezTo>
                  <a:close/>
                  <a:moveTo>
                    <a:pt x="286" y="138"/>
                  </a:moveTo>
                  <a:lnTo>
                    <a:pt x="286" y="138"/>
                  </a:lnTo>
                  <a:cubicBezTo>
                    <a:pt x="268" y="164"/>
                    <a:pt x="268" y="164"/>
                    <a:pt x="268" y="164"/>
                  </a:cubicBezTo>
                  <a:lnTo>
                    <a:pt x="268" y="164"/>
                  </a:lnTo>
                  <a:cubicBezTo>
                    <a:pt x="173" y="260"/>
                    <a:pt x="173" y="260"/>
                    <a:pt x="173" y="260"/>
                  </a:cubicBezTo>
                  <a:cubicBezTo>
                    <a:pt x="78" y="164"/>
                    <a:pt x="78" y="164"/>
                    <a:pt x="78" y="164"/>
                  </a:cubicBezTo>
                  <a:lnTo>
                    <a:pt x="78" y="164"/>
                  </a:lnTo>
                  <a:cubicBezTo>
                    <a:pt x="52" y="138"/>
                    <a:pt x="52" y="138"/>
                    <a:pt x="52" y="138"/>
                  </a:cubicBezTo>
                  <a:cubicBezTo>
                    <a:pt x="43" y="130"/>
                    <a:pt x="35" y="113"/>
                    <a:pt x="35" y="104"/>
                  </a:cubicBezTo>
                  <a:cubicBezTo>
                    <a:pt x="35" y="87"/>
                    <a:pt x="43" y="69"/>
                    <a:pt x="52" y="61"/>
                  </a:cubicBezTo>
                  <a:cubicBezTo>
                    <a:pt x="60" y="52"/>
                    <a:pt x="78" y="43"/>
                    <a:pt x="95" y="43"/>
                  </a:cubicBezTo>
                  <a:cubicBezTo>
                    <a:pt x="113" y="43"/>
                    <a:pt x="121" y="52"/>
                    <a:pt x="139" y="61"/>
                  </a:cubicBezTo>
                  <a:cubicBezTo>
                    <a:pt x="156" y="78"/>
                    <a:pt x="156" y="78"/>
                    <a:pt x="156" y="78"/>
                  </a:cubicBezTo>
                  <a:cubicBezTo>
                    <a:pt x="164" y="87"/>
                    <a:pt x="164" y="87"/>
                    <a:pt x="173" y="87"/>
                  </a:cubicBezTo>
                  <a:cubicBezTo>
                    <a:pt x="173" y="87"/>
                    <a:pt x="182" y="87"/>
                    <a:pt x="182" y="78"/>
                  </a:cubicBezTo>
                  <a:cubicBezTo>
                    <a:pt x="208" y="61"/>
                    <a:pt x="208" y="61"/>
                    <a:pt x="208" y="61"/>
                  </a:cubicBezTo>
                  <a:cubicBezTo>
                    <a:pt x="217" y="52"/>
                    <a:pt x="234" y="43"/>
                    <a:pt x="251" y="43"/>
                  </a:cubicBezTo>
                  <a:cubicBezTo>
                    <a:pt x="260" y="43"/>
                    <a:pt x="277" y="52"/>
                    <a:pt x="286" y="61"/>
                  </a:cubicBezTo>
                  <a:cubicBezTo>
                    <a:pt x="303" y="69"/>
                    <a:pt x="303" y="87"/>
                    <a:pt x="303" y="104"/>
                  </a:cubicBezTo>
                  <a:cubicBezTo>
                    <a:pt x="303" y="113"/>
                    <a:pt x="303" y="130"/>
                    <a:pt x="286" y="138"/>
                  </a:cubicBezTo>
                  <a:close/>
                </a:path>
              </a:pathLst>
            </a:custGeom>
            <a:solidFill>
              <a:schemeClr val="bg2"/>
            </a:solidFill>
            <a:ln>
              <a:noFill/>
            </a:ln>
            <a:effectLst/>
          </p:spPr>
          <p:txBody>
            <a:bodyPr wrap="none" anchor="ctr"/>
            <a:lstStyle/>
            <a:p>
              <a:endParaRPr lang="es-MX"/>
            </a:p>
          </p:txBody>
        </p:sp>
      </p:grpSp>
      <p:grpSp>
        <p:nvGrpSpPr>
          <p:cNvPr id="38" name="Group 38">
            <a:extLst>
              <a:ext uri="{FF2B5EF4-FFF2-40B4-BE49-F238E27FC236}">
                <a16:creationId xmlns:a16="http://schemas.microsoft.com/office/drawing/2014/main" id="{602CB1E0-4B27-514E-AE75-C6325A0B4188}"/>
              </a:ext>
            </a:extLst>
          </p:cNvPr>
          <p:cNvGrpSpPr/>
          <p:nvPr/>
        </p:nvGrpSpPr>
        <p:grpSpPr>
          <a:xfrm>
            <a:off x="1620947" y="5159539"/>
            <a:ext cx="2064756" cy="646331"/>
            <a:chOff x="5762928" y="11069053"/>
            <a:chExt cx="3197155" cy="646331"/>
          </a:xfrm>
        </p:grpSpPr>
        <p:sp>
          <p:nvSpPr>
            <p:cNvPr id="39" name="CuadroTexto 395">
              <a:extLst>
                <a:ext uri="{FF2B5EF4-FFF2-40B4-BE49-F238E27FC236}">
                  <a16:creationId xmlns:a16="http://schemas.microsoft.com/office/drawing/2014/main" id="{B9B79207-5FEF-6548-92A0-B4FFF3A58F86}"/>
                </a:ext>
              </a:extLst>
            </p:cNvPr>
            <p:cNvSpPr txBox="1"/>
            <p:nvPr/>
          </p:nvSpPr>
          <p:spPr>
            <a:xfrm>
              <a:off x="6164441" y="11069053"/>
              <a:ext cx="2382675" cy="369332"/>
            </a:xfrm>
            <a:prstGeom prst="rect">
              <a:avLst/>
            </a:prstGeom>
            <a:noFill/>
          </p:spPr>
          <p:txBody>
            <a:bodyPr wrap="square" lIns="91440" tIns="45720" rIns="91440" bIns="45720" rtlCol="0" anchor="t">
              <a:spAutoFit/>
            </a:bodyPr>
            <a:lstStyle/>
            <a:p>
              <a:pPr algn="ctr"/>
              <a:r>
                <a:rPr lang="en-US" b="1">
                  <a:solidFill>
                    <a:schemeClr val="tx2"/>
                  </a:solidFill>
                  <a:latin typeface="Corbel"/>
                  <a:ea typeface="Microsoft YaHei UI"/>
                  <a:cs typeface="Lato"/>
                </a:rPr>
                <a:t>Current</a:t>
              </a:r>
            </a:p>
          </p:txBody>
        </p:sp>
        <p:sp>
          <p:nvSpPr>
            <p:cNvPr id="40" name="Rectangle 40">
              <a:extLst>
                <a:ext uri="{FF2B5EF4-FFF2-40B4-BE49-F238E27FC236}">
                  <a16:creationId xmlns:a16="http://schemas.microsoft.com/office/drawing/2014/main" id="{353C47F1-108D-2745-BF7D-E9F2E5382896}"/>
                </a:ext>
              </a:extLst>
            </p:cNvPr>
            <p:cNvSpPr/>
            <p:nvPr/>
          </p:nvSpPr>
          <p:spPr>
            <a:xfrm>
              <a:off x="5762928" y="11438385"/>
              <a:ext cx="3197155" cy="276999"/>
            </a:xfrm>
            <a:prstGeom prst="rect">
              <a:avLst/>
            </a:prstGeom>
          </p:spPr>
          <p:txBody>
            <a:bodyPr wrap="square" lIns="91440" tIns="45720" rIns="91440" bIns="45720" anchor="t">
              <a:spAutoFit/>
            </a:bodyPr>
            <a:lstStyle/>
            <a:p>
              <a:pPr algn="ctr"/>
              <a:r>
                <a:rPr lang="en-US" sz="1200">
                  <a:latin typeface="Corbel"/>
                  <a:ea typeface="Microsoft YaHei UI"/>
                  <a:cs typeface="Lato Light"/>
                </a:rPr>
                <a:t>What  the current situation is</a:t>
              </a:r>
            </a:p>
          </p:txBody>
        </p:sp>
      </p:grpSp>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3321" y="4218976"/>
            <a:ext cx="883572" cy="883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5" name="Group 38">
            <a:extLst>
              <a:ext uri="{FF2B5EF4-FFF2-40B4-BE49-F238E27FC236}">
                <a16:creationId xmlns:a16="http://schemas.microsoft.com/office/drawing/2014/main" id="{602CB1E0-4B27-514E-AE75-C6325A0B4188}"/>
              </a:ext>
            </a:extLst>
          </p:cNvPr>
          <p:cNvGrpSpPr/>
          <p:nvPr/>
        </p:nvGrpSpPr>
        <p:grpSpPr>
          <a:xfrm>
            <a:off x="4355976" y="5085184"/>
            <a:ext cx="2064756" cy="646331"/>
            <a:chOff x="5762928" y="11069053"/>
            <a:chExt cx="3197155" cy="646331"/>
          </a:xfrm>
        </p:grpSpPr>
        <p:sp>
          <p:nvSpPr>
            <p:cNvPr id="46" name="CuadroTexto 395">
              <a:extLst>
                <a:ext uri="{FF2B5EF4-FFF2-40B4-BE49-F238E27FC236}">
                  <a16:creationId xmlns:a16="http://schemas.microsoft.com/office/drawing/2014/main" id="{B9B79207-5FEF-6548-92A0-B4FFF3A58F86}"/>
                </a:ext>
              </a:extLst>
            </p:cNvPr>
            <p:cNvSpPr txBox="1"/>
            <p:nvPr/>
          </p:nvSpPr>
          <p:spPr>
            <a:xfrm>
              <a:off x="6164441" y="11069053"/>
              <a:ext cx="2382675" cy="369332"/>
            </a:xfrm>
            <a:prstGeom prst="rect">
              <a:avLst/>
            </a:prstGeom>
            <a:noFill/>
          </p:spPr>
          <p:txBody>
            <a:bodyPr wrap="square" lIns="91440" tIns="45720" rIns="91440" bIns="45720" rtlCol="0" anchor="t">
              <a:spAutoFit/>
            </a:bodyPr>
            <a:lstStyle/>
            <a:p>
              <a:pPr algn="ctr"/>
              <a:r>
                <a:rPr lang="en-US" b="1">
                  <a:solidFill>
                    <a:schemeClr val="tx2"/>
                  </a:solidFill>
                  <a:latin typeface="Corbel"/>
                  <a:ea typeface="Microsoft YaHei UI"/>
                  <a:cs typeface="Lato"/>
                </a:rPr>
                <a:t>Modelling</a:t>
              </a:r>
            </a:p>
          </p:txBody>
        </p:sp>
        <p:sp>
          <p:nvSpPr>
            <p:cNvPr id="47" name="Rectangle 40">
              <a:extLst>
                <a:ext uri="{FF2B5EF4-FFF2-40B4-BE49-F238E27FC236}">
                  <a16:creationId xmlns:a16="http://schemas.microsoft.com/office/drawing/2014/main" id="{353C47F1-108D-2745-BF7D-E9F2E5382896}"/>
                </a:ext>
              </a:extLst>
            </p:cNvPr>
            <p:cNvSpPr/>
            <p:nvPr/>
          </p:nvSpPr>
          <p:spPr>
            <a:xfrm>
              <a:off x="5762928" y="11438385"/>
              <a:ext cx="3197155" cy="276999"/>
            </a:xfrm>
            <a:prstGeom prst="rect">
              <a:avLst/>
            </a:prstGeom>
          </p:spPr>
          <p:txBody>
            <a:bodyPr wrap="square" lIns="91440" tIns="45720" rIns="91440" bIns="45720" anchor="t">
              <a:spAutoFit/>
            </a:bodyPr>
            <a:lstStyle/>
            <a:p>
              <a:pPr algn="ctr"/>
              <a:r>
                <a:rPr lang="en-US" sz="1200">
                  <a:latin typeface="Corbel"/>
                  <a:ea typeface="Microsoft YaHei UI"/>
                  <a:cs typeface="Lato Light"/>
                </a:rPr>
                <a:t>Presenting AI models</a:t>
              </a:r>
            </a:p>
          </p:txBody>
        </p:sp>
      </p:grpSp>
      <p:pic>
        <p:nvPicPr>
          <p:cNvPr id="205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92739" y="4070756"/>
            <a:ext cx="841770" cy="83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6" name="Group 38">
            <a:extLst>
              <a:ext uri="{FF2B5EF4-FFF2-40B4-BE49-F238E27FC236}">
                <a16:creationId xmlns:a16="http://schemas.microsoft.com/office/drawing/2014/main" id="{602CB1E0-4B27-514E-AE75-C6325A0B4188}"/>
              </a:ext>
            </a:extLst>
          </p:cNvPr>
          <p:cNvGrpSpPr/>
          <p:nvPr/>
        </p:nvGrpSpPr>
        <p:grpSpPr>
          <a:xfrm>
            <a:off x="6503126" y="4838828"/>
            <a:ext cx="2506880" cy="834962"/>
            <a:chOff x="5800646" y="11009781"/>
            <a:chExt cx="3236298" cy="834962"/>
          </a:xfrm>
        </p:grpSpPr>
        <p:sp>
          <p:nvSpPr>
            <p:cNvPr id="57" name="CuadroTexto 395">
              <a:extLst>
                <a:ext uri="{FF2B5EF4-FFF2-40B4-BE49-F238E27FC236}">
                  <a16:creationId xmlns:a16="http://schemas.microsoft.com/office/drawing/2014/main" id="{B9B79207-5FEF-6548-92A0-B4FFF3A58F86}"/>
                </a:ext>
              </a:extLst>
            </p:cNvPr>
            <p:cNvSpPr txBox="1"/>
            <p:nvPr/>
          </p:nvSpPr>
          <p:spPr>
            <a:xfrm>
              <a:off x="5800646" y="11009781"/>
              <a:ext cx="3236298" cy="369332"/>
            </a:xfrm>
            <a:prstGeom prst="rect">
              <a:avLst/>
            </a:prstGeom>
            <a:noFill/>
          </p:spPr>
          <p:txBody>
            <a:bodyPr wrap="square" lIns="91440" tIns="45720" rIns="91440" bIns="45720" rtlCol="0" anchor="t">
              <a:spAutoFit/>
            </a:bodyPr>
            <a:lstStyle/>
            <a:p>
              <a:pPr algn="ctr"/>
              <a:r>
                <a:rPr lang="en-US" b="1">
                  <a:solidFill>
                    <a:schemeClr val="tx2"/>
                  </a:solidFill>
                  <a:latin typeface="Corbel"/>
                  <a:ea typeface="Microsoft YaHei UI"/>
                  <a:cs typeface="Lato"/>
                </a:rPr>
                <a:t>Recommendations</a:t>
              </a:r>
            </a:p>
          </p:txBody>
        </p:sp>
        <p:sp>
          <p:nvSpPr>
            <p:cNvPr id="58" name="Rectangle 40">
              <a:extLst>
                <a:ext uri="{FF2B5EF4-FFF2-40B4-BE49-F238E27FC236}">
                  <a16:creationId xmlns:a16="http://schemas.microsoft.com/office/drawing/2014/main" id="{353C47F1-108D-2745-BF7D-E9F2E5382896}"/>
                </a:ext>
              </a:extLst>
            </p:cNvPr>
            <p:cNvSpPr/>
            <p:nvPr/>
          </p:nvSpPr>
          <p:spPr>
            <a:xfrm>
              <a:off x="6024723" y="11383078"/>
              <a:ext cx="2657698" cy="461665"/>
            </a:xfrm>
            <a:prstGeom prst="rect">
              <a:avLst/>
            </a:prstGeom>
          </p:spPr>
          <p:txBody>
            <a:bodyPr wrap="square" lIns="91440" tIns="45720" rIns="91440" bIns="45720" anchor="t">
              <a:spAutoFit/>
            </a:bodyPr>
            <a:lstStyle/>
            <a:p>
              <a:pPr algn="ctr"/>
              <a:r>
                <a:rPr lang="en-US" sz="1200">
                  <a:latin typeface="Corbel"/>
                  <a:ea typeface="Microsoft YaHei UI"/>
                  <a:cs typeface="Lato Light"/>
                </a:rPr>
                <a:t>Leveraging on AI models to improve efficiency</a:t>
              </a:r>
            </a:p>
          </p:txBody>
        </p:sp>
      </p:grpSp>
    </p:spTree>
    <p:extLst>
      <p:ext uri="{BB962C8B-B14F-4D97-AF65-F5344CB8AC3E}">
        <p14:creationId xmlns:p14="http://schemas.microsoft.com/office/powerpoint/2010/main" val="3938220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B6DDE1-0166-87D2-0D5C-019638F9824E}"/>
              </a:ext>
            </a:extLst>
          </p:cNvPr>
          <p:cNvSpPr txBox="1"/>
          <p:nvPr/>
        </p:nvSpPr>
        <p:spPr>
          <a:xfrm>
            <a:off x="467544" y="116632"/>
            <a:ext cx="8352928" cy="523220"/>
          </a:xfrm>
          <a:prstGeom prst="rect">
            <a:avLst/>
          </a:prstGeom>
          <a:solidFill>
            <a:srgbClr val="DEAFC7">
              <a:alpha val="69804"/>
            </a:srgbClr>
          </a:solidFill>
        </p:spPr>
        <p:txBody>
          <a:bodyPr wrap="square" rtlCol="0">
            <a:spAutoFit/>
          </a:bodyPr>
          <a:lstStyle/>
          <a:p>
            <a:pPr algn="ctr"/>
            <a:r>
              <a:rPr lang="en-SG" sz="2800" b="1">
                <a:latin typeface="Copperplate Gothic Bold" pitchFamily="34" charset="0"/>
              </a:rPr>
              <a:t>Present/Current Situation</a:t>
            </a:r>
          </a:p>
        </p:txBody>
      </p:sp>
      <p:grpSp>
        <p:nvGrpSpPr>
          <p:cNvPr id="8" name="Group 7">
            <a:extLst>
              <a:ext uri="{FF2B5EF4-FFF2-40B4-BE49-F238E27FC236}">
                <a16:creationId xmlns:a16="http://schemas.microsoft.com/office/drawing/2014/main" id="{96DB9A65-2329-CE0C-A3B8-75BBE151FC89}"/>
              </a:ext>
            </a:extLst>
          </p:cNvPr>
          <p:cNvGrpSpPr/>
          <p:nvPr/>
        </p:nvGrpSpPr>
        <p:grpSpPr>
          <a:xfrm>
            <a:off x="683568" y="49174"/>
            <a:ext cx="813016" cy="727033"/>
            <a:chOff x="18820851" y="9343815"/>
            <a:chExt cx="1411580" cy="1411577"/>
          </a:xfrm>
        </p:grpSpPr>
        <p:sp>
          <p:nvSpPr>
            <p:cNvPr id="5" name="Freeform 342">
              <a:extLst>
                <a:ext uri="{FF2B5EF4-FFF2-40B4-BE49-F238E27FC236}">
                  <a16:creationId xmlns:a16="http://schemas.microsoft.com/office/drawing/2014/main" id="{5ED8F1E7-BABC-3A4C-C37B-DBD1F2361FFA}"/>
                </a:ext>
              </a:extLst>
            </p:cNvPr>
            <p:cNvSpPr>
              <a:spLocks noChangeArrowheads="1"/>
            </p:cNvSpPr>
            <p:nvPr/>
          </p:nvSpPr>
          <p:spPr bwMode="auto">
            <a:xfrm>
              <a:off x="18820851" y="9343815"/>
              <a:ext cx="1411580" cy="1411577"/>
            </a:xfrm>
            <a:custGeom>
              <a:avLst/>
              <a:gdLst>
                <a:gd name="T0" fmla="*/ 1300 w 1301"/>
                <a:gd name="T1" fmla="*/ 650 h 1301"/>
                <a:gd name="T2" fmla="*/ 1300 w 1301"/>
                <a:gd name="T3" fmla="*/ 650 h 1301"/>
                <a:gd name="T4" fmla="*/ 650 w 1301"/>
                <a:gd name="T5" fmla="*/ 1300 h 1301"/>
                <a:gd name="T6" fmla="*/ 0 w 1301"/>
                <a:gd name="T7" fmla="*/ 650 h 1301"/>
                <a:gd name="T8" fmla="*/ 650 w 1301"/>
                <a:gd name="T9" fmla="*/ 0 h 1301"/>
                <a:gd name="T10" fmla="*/ 1300 w 1301"/>
                <a:gd name="T11" fmla="*/ 650 h 1301"/>
              </a:gdLst>
              <a:ahLst/>
              <a:cxnLst>
                <a:cxn ang="0">
                  <a:pos x="T0" y="T1"/>
                </a:cxn>
                <a:cxn ang="0">
                  <a:pos x="T2" y="T3"/>
                </a:cxn>
                <a:cxn ang="0">
                  <a:pos x="T4" y="T5"/>
                </a:cxn>
                <a:cxn ang="0">
                  <a:pos x="T6" y="T7"/>
                </a:cxn>
                <a:cxn ang="0">
                  <a:pos x="T8" y="T9"/>
                </a:cxn>
                <a:cxn ang="0">
                  <a:pos x="T10" y="T11"/>
                </a:cxn>
              </a:cxnLst>
              <a:rect l="0" t="0" r="r" b="b"/>
              <a:pathLst>
                <a:path w="1301" h="1301">
                  <a:moveTo>
                    <a:pt x="1300" y="650"/>
                  </a:moveTo>
                  <a:lnTo>
                    <a:pt x="1300" y="650"/>
                  </a:lnTo>
                  <a:cubicBezTo>
                    <a:pt x="1300" y="1005"/>
                    <a:pt x="1005" y="1300"/>
                    <a:pt x="650" y="1300"/>
                  </a:cubicBezTo>
                  <a:cubicBezTo>
                    <a:pt x="286" y="1300"/>
                    <a:pt x="0" y="1005"/>
                    <a:pt x="0" y="650"/>
                  </a:cubicBezTo>
                  <a:cubicBezTo>
                    <a:pt x="0" y="286"/>
                    <a:pt x="286" y="0"/>
                    <a:pt x="650" y="0"/>
                  </a:cubicBezTo>
                  <a:cubicBezTo>
                    <a:pt x="1005" y="0"/>
                    <a:pt x="1300" y="286"/>
                    <a:pt x="1300" y="650"/>
                  </a:cubicBezTo>
                </a:path>
              </a:pathLst>
            </a:custGeom>
            <a:solidFill>
              <a:schemeClr val="accent4"/>
            </a:solidFill>
            <a:ln>
              <a:noFill/>
            </a:ln>
            <a:effectLst/>
          </p:spPr>
          <p:txBody>
            <a:bodyPr wrap="none" anchor="ctr"/>
            <a:lstStyle/>
            <a:p>
              <a:endParaRPr lang="es-MX"/>
            </a:p>
          </p:txBody>
        </p:sp>
        <p:sp>
          <p:nvSpPr>
            <p:cNvPr id="6" name="Freeform 352">
              <a:extLst>
                <a:ext uri="{FF2B5EF4-FFF2-40B4-BE49-F238E27FC236}">
                  <a16:creationId xmlns:a16="http://schemas.microsoft.com/office/drawing/2014/main" id="{0E42D899-0F8C-E2BF-9991-7D0B2D2702D4}"/>
                </a:ext>
              </a:extLst>
            </p:cNvPr>
            <p:cNvSpPr>
              <a:spLocks noChangeArrowheads="1"/>
            </p:cNvSpPr>
            <p:nvPr/>
          </p:nvSpPr>
          <p:spPr bwMode="auto">
            <a:xfrm>
              <a:off x="19251502" y="9616559"/>
              <a:ext cx="535921" cy="856519"/>
            </a:xfrm>
            <a:custGeom>
              <a:avLst/>
              <a:gdLst>
                <a:gd name="T0" fmla="*/ 425 w 495"/>
                <a:gd name="T1" fmla="*/ 78 h 790"/>
                <a:gd name="T2" fmla="*/ 425 w 495"/>
                <a:gd name="T3" fmla="*/ 78 h 790"/>
                <a:gd name="T4" fmla="*/ 251 w 495"/>
                <a:gd name="T5" fmla="*/ 0 h 790"/>
                <a:gd name="T6" fmla="*/ 78 w 495"/>
                <a:gd name="T7" fmla="*/ 78 h 790"/>
                <a:gd name="T8" fmla="*/ 0 w 495"/>
                <a:gd name="T9" fmla="*/ 252 h 790"/>
                <a:gd name="T10" fmla="*/ 113 w 495"/>
                <a:gd name="T11" fmla="*/ 572 h 790"/>
                <a:gd name="T12" fmla="*/ 234 w 495"/>
                <a:gd name="T13" fmla="*/ 780 h 790"/>
                <a:gd name="T14" fmla="*/ 251 w 495"/>
                <a:gd name="T15" fmla="*/ 789 h 790"/>
                <a:gd name="T16" fmla="*/ 251 w 495"/>
                <a:gd name="T17" fmla="*/ 789 h 790"/>
                <a:gd name="T18" fmla="*/ 260 w 495"/>
                <a:gd name="T19" fmla="*/ 780 h 790"/>
                <a:gd name="T20" fmla="*/ 381 w 495"/>
                <a:gd name="T21" fmla="*/ 572 h 790"/>
                <a:gd name="T22" fmla="*/ 494 w 495"/>
                <a:gd name="T23" fmla="*/ 252 h 790"/>
                <a:gd name="T24" fmla="*/ 425 w 495"/>
                <a:gd name="T25" fmla="*/ 78 h 790"/>
                <a:gd name="T26" fmla="*/ 346 w 495"/>
                <a:gd name="T27" fmla="*/ 555 h 790"/>
                <a:gd name="T28" fmla="*/ 346 w 495"/>
                <a:gd name="T29" fmla="*/ 555 h 790"/>
                <a:gd name="T30" fmla="*/ 251 w 495"/>
                <a:gd name="T31" fmla="*/ 737 h 790"/>
                <a:gd name="T32" fmla="*/ 156 w 495"/>
                <a:gd name="T33" fmla="*/ 555 h 790"/>
                <a:gd name="T34" fmla="*/ 43 w 495"/>
                <a:gd name="T35" fmla="*/ 252 h 790"/>
                <a:gd name="T36" fmla="*/ 251 w 495"/>
                <a:gd name="T37" fmla="*/ 44 h 790"/>
                <a:gd name="T38" fmla="*/ 459 w 495"/>
                <a:gd name="T39" fmla="*/ 252 h 790"/>
                <a:gd name="T40" fmla="*/ 346 w 495"/>
                <a:gd name="T41" fmla="*/ 555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790">
                  <a:moveTo>
                    <a:pt x="425" y="78"/>
                  </a:moveTo>
                  <a:lnTo>
                    <a:pt x="425" y="78"/>
                  </a:lnTo>
                  <a:cubicBezTo>
                    <a:pt x="381" y="26"/>
                    <a:pt x="312" y="0"/>
                    <a:pt x="251" y="0"/>
                  </a:cubicBezTo>
                  <a:cubicBezTo>
                    <a:pt x="182" y="0"/>
                    <a:pt x="121" y="26"/>
                    <a:pt x="78" y="78"/>
                  </a:cubicBezTo>
                  <a:cubicBezTo>
                    <a:pt x="26" y="122"/>
                    <a:pt x="0" y="182"/>
                    <a:pt x="0" y="252"/>
                  </a:cubicBezTo>
                  <a:cubicBezTo>
                    <a:pt x="0" y="303"/>
                    <a:pt x="43" y="416"/>
                    <a:pt x="113" y="572"/>
                  </a:cubicBezTo>
                  <a:cubicBezTo>
                    <a:pt x="173" y="685"/>
                    <a:pt x="225" y="780"/>
                    <a:pt x="234" y="780"/>
                  </a:cubicBezTo>
                  <a:cubicBezTo>
                    <a:pt x="234" y="789"/>
                    <a:pt x="242" y="789"/>
                    <a:pt x="251" y="789"/>
                  </a:cubicBezTo>
                  <a:lnTo>
                    <a:pt x="251" y="789"/>
                  </a:lnTo>
                  <a:cubicBezTo>
                    <a:pt x="251" y="789"/>
                    <a:pt x="260" y="789"/>
                    <a:pt x="260" y="780"/>
                  </a:cubicBezTo>
                  <a:cubicBezTo>
                    <a:pt x="268" y="780"/>
                    <a:pt x="321" y="685"/>
                    <a:pt x="381" y="572"/>
                  </a:cubicBezTo>
                  <a:cubicBezTo>
                    <a:pt x="459" y="416"/>
                    <a:pt x="494" y="303"/>
                    <a:pt x="494" y="252"/>
                  </a:cubicBezTo>
                  <a:cubicBezTo>
                    <a:pt x="494" y="182"/>
                    <a:pt x="468" y="122"/>
                    <a:pt x="425" y="78"/>
                  </a:cubicBezTo>
                  <a:close/>
                  <a:moveTo>
                    <a:pt x="346" y="555"/>
                  </a:moveTo>
                  <a:lnTo>
                    <a:pt x="346" y="555"/>
                  </a:lnTo>
                  <a:cubicBezTo>
                    <a:pt x="303" y="624"/>
                    <a:pt x="268" y="693"/>
                    <a:pt x="251" y="737"/>
                  </a:cubicBezTo>
                  <a:cubicBezTo>
                    <a:pt x="225" y="693"/>
                    <a:pt x="191" y="624"/>
                    <a:pt x="156" y="555"/>
                  </a:cubicBezTo>
                  <a:cubicBezTo>
                    <a:pt x="61" y="364"/>
                    <a:pt x="43" y="286"/>
                    <a:pt x="43" y="252"/>
                  </a:cubicBezTo>
                  <a:cubicBezTo>
                    <a:pt x="43" y="139"/>
                    <a:pt x="130" y="44"/>
                    <a:pt x="251" y="44"/>
                  </a:cubicBezTo>
                  <a:cubicBezTo>
                    <a:pt x="364" y="44"/>
                    <a:pt x="459" y="139"/>
                    <a:pt x="459" y="252"/>
                  </a:cubicBezTo>
                  <a:cubicBezTo>
                    <a:pt x="459" y="286"/>
                    <a:pt x="442" y="364"/>
                    <a:pt x="346" y="555"/>
                  </a:cubicBezTo>
                  <a:close/>
                </a:path>
              </a:pathLst>
            </a:custGeom>
            <a:solidFill>
              <a:schemeClr val="bg2"/>
            </a:solidFill>
            <a:ln>
              <a:noFill/>
            </a:ln>
            <a:effectLst/>
          </p:spPr>
          <p:txBody>
            <a:bodyPr wrap="none" anchor="ctr"/>
            <a:lstStyle/>
            <a:p>
              <a:endParaRPr lang="es-MX"/>
            </a:p>
          </p:txBody>
        </p:sp>
        <p:sp>
          <p:nvSpPr>
            <p:cNvPr id="7" name="Freeform 353">
              <a:extLst>
                <a:ext uri="{FF2B5EF4-FFF2-40B4-BE49-F238E27FC236}">
                  <a16:creationId xmlns:a16="http://schemas.microsoft.com/office/drawing/2014/main" id="{4F4FAF8C-E97C-B381-D8F5-D6F6839F83F7}"/>
                </a:ext>
              </a:extLst>
            </p:cNvPr>
            <p:cNvSpPr>
              <a:spLocks noChangeArrowheads="1"/>
            </p:cNvSpPr>
            <p:nvPr/>
          </p:nvSpPr>
          <p:spPr bwMode="auto">
            <a:xfrm>
              <a:off x="19337632" y="9793606"/>
              <a:ext cx="378017" cy="330164"/>
            </a:xfrm>
            <a:custGeom>
              <a:avLst/>
              <a:gdLst>
                <a:gd name="T0" fmla="*/ 320 w 348"/>
                <a:gd name="T1" fmla="*/ 34 h 304"/>
                <a:gd name="T2" fmla="*/ 320 w 348"/>
                <a:gd name="T3" fmla="*/ 34 h 304"/>
                <a:gd name="T4" fmla="*/ 251 w 348"/>
                <a:gd name="T5" fmla="*/ 0 h 304"/>
                <a:gd name="T6" fmla="*/ 182 w 348"/>
                <a:gd name="T7" fmla="*/ 34 h 304"/>
                <a:gd name="T8" fmla="*/ 173 w 348"/>
                <a:gd name="T9" fmla="*/ 43 h 304"/>
                <a:gd name="T10" fmla="*/ 164 w 348"/>
                <a:gd name="T11" fmla="*/ 34 h 304"/>
                <a:gd name="T12" fmla="*/ 95 w 348"/>
                <a:gd name="T13" fmla="*/ 0 h 304"/>
                <a:gd name="T14" fmla="*/ 26 w 348"/>
                <a:gd name="T15" fmla="*/ 34 h 304"/>
                <a:gd name="T16" fmla="*/ 0 w 348"/>
                <a:gd name="T17" fmla="*/ 104 h 304"/>
                <a:gd name="T18" fmla="*/ 26 w 348"/>
                <a:gd name="T19" fmla="*/ 173 h 304"/>
                <a:gd name="T20" fmla="*/ 43 w 348"/>
                <a:gd name="T21" fmla="*/ 191 h 304"/>
                <a:gd name="T22" fmla="*/ 52 w 348"/>
                <a:gd name="T23" fmla="*/ 191 h 304"/>
                <a:gd name="T24" fmla="*/ 156 w 348"/>
                <a:gd name="T25" fmla="*/ 303 h 304"/>
                <a:gd name="T26" fmla="*/ 173 w 348"/>
                <a:gd name="T27" fmla="*/ 303 h 304"/>
                <a:gd name="T28" fmla="*/ 182 w 348"/>
                <a:gd name="T29" fmla="*/ 303 h 304"/>
                <a:gd name="T30" fmla="*/ 294 w 348"/>
                <a:gd name="T31" fmla="*/ 191 h 304"/>
                <a:gd name="T32" fmla="*/ 294 w 348"/>
                <a:gd name="T33" fmla="*/ 191 h 304"/>
                <a:gd name="T34" fmla="*/ 320 w 348"/>
                <a:gd name="T35" fmla="*/ 173 h 304"/>
                <a:gd name="T36" fmla="*/ 320 w 348"/>
                <a:gd name="T37" fmla="*/ 173 h 304"/>
                <a:gd name="T38" fmla="*/ 347 w 348"/>
                <a:gd name="T39" fmla="*/ 104 h 304"/>
                <a:gd name="T40" fmla="*/ 320 w 348"/>
                <a:gd name="T41" fmla="*/ 34 h 304"/>
                <a:gd name="T42" fmla="*/ 286 w 348"/>
                <a:gd name="T43" fmla="*/ 138 h 304"/>
                <a:gd name="T44" fmla="*/ 286 w 348"/>
                <a:gd name="T45" fmla="*/ 138 h 304"/>
                <a:gd name="T46" fmla="*/ 268 w 348"/>
                <a:gd name="T47" fmla="*/ 164 h 304"/>
                <a:gd name="T48" fmla="*/ 268 w 348"/>
                <a:gd name="T49" fmla="*/ 164 h 304"/>
                <a:gd name="T50" fmla="*/ 173 w 348"/>
                <a:gd name="T51" fmla="*/ 260 h 304"/>
                <a:gd name="T52" fmla="*/ 78 w 348"/>
                <a:gd name="T53" fmla="*/ 164 h 304"/>
                <a:gd name="T54" fmla="*/ 78 w 348"/>
                <a:gd name="T55" fmla="*/ 164 h 304"/>
                <a:gd name="T56" fmla="*/ 52 w 348"/>
                <a:gd name="T57" fmla="*/ 138 h 304"/>
                <a:gd name="T58" fmla="*/ 35 w 348"/>
                <a:gd name="T59" fmla="*/ 104 h 304"/>
                <a:gd name="T60" fmla="*/ 52 w 348"/>
                <a:gd name="T61" fmla="*/ 61 h 304"/>
                <a:gd name="T62" fmla="*/ 95 w 348"/>
                <a:gd name="T63" fmla="*/ 43 h 304"/>
                <a:gd name="T64" fmla="*/ 139 w 348"/>
                <a:gd name="T65" fmla="*/ 61 h 304"/>
                <a:gd name="T66" fmla="*/ 156 w 348"/>
                <a:gd name="T67" fmla="*/ 78 h 304"/>
                <a:gd name="T68" fmla="*/ 173 w 348"/>
                <a:gd name="T69" fmla="*/ 87 h 304"/>
                <a:gd name="T70" fmla="*/ 182 w 348"/>
                <a:gd name="T71" fmla="*/ 78 h 304"/>
                <a:gd name="T72" fmla="*/ 208 w 348"/>
                <a:gd name="T73" fmla="*/ 61 h 304"/>
                <a:gd name="T74" fmla="*/ 251 w 348"/>
                <a:gd name="T75" fmla="*/ 43 h 304"/>
                <a:gd name="T76" fmla="*/ 286 w 348"/>
                <a:gd name="T77" fmla="*/ 61 h 304"/>
                <a:gd name="T78" fmla="*/ 303 w 348"/>
                <a:gd name="T79" fmla="*/ 104 h 304"/>
                <a:gd name="T80" fmla="*/ 286 w 348"/>
                <a:gd name="T81" fmla="*/ 13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8" h="304">
                  <a:moveTo>
                    <a:pt x="320" y="34"/>
                  </a:moveTo>
                  <a:lnTo>
                    <a:pt x="320" y="34"/>
                  </a:lnTo>
                  <a:cubicBezTo>
                    <a:pt x="294" y="17"/>
                    <a:pt x="277" y="0"/>
                    <a:pt x="251" y="0"/>
                  </a:cubicBezTo>
                  <a:cubicBezTo>
                    <a:pt x="225" y="0"/>
                    <a:pt x="199" y="17"/>
                    <a:pt x="182" y="34"/>
                  </a:cubicBezTo>
                  <a:cubicBezTo>
                    <a:pt x="173" y="43"/>
                    <a:pt x="173" y="43"/>
                    <a:pt x="173" y="43"/>
                  </a:cubicBezTo>
                  <a:cubicBezTo>
                    <a:pt x="164" y="34"/>
                    <a:pt x="164" y="34"/>
                    <a:pt x="164" y="34"/>
                  </a:cubicBezTo>
                  <a:cubicBezTo>
                    <a:pt x="147" y="17"/>
                    <a:pt x="121" y="0"/>
                    <a:pt x="95" y="0"/>
                  </a:cubicBezTo>
                  <a:cubicBezTo>
                    <a:pt x="69" y="0"/>
                    <a:pt x="43" y="17"/>
                    <a:pt x="26" y="34"/>
                  </a:cubicBezTo>
                  <a:cubicBezTo>
                    <a:pt x="9" y="52"/>
                    <a:pt x="0" y="78"/>
                    <a:pt x="0" y="104"/>
                  </a:cubicBezTo>
                  <a:cubicBezTo>
                    <a:pt x="0" y="130"/>
                    <a:pt x="9" y="147"/>
                    <a:pt x="26" y="173"/>
                  </a:cubicBezTo>
                  <a:cubicBezTo>
                    <a:pt x="43" y="191"/>
                    <a:pt x="43" y="191"/>
                    <a:pt x="43" y="191"/>
                  </a:cubicBezTo>
                  <a:cubicBezTo>
                    <a:pt x="52" y="191"/>
                    <a:pt x="52" y="191"/>
                    <a:pt x="52" y="191"/>
                  </a:cubicBezTo>
                  <a:cubicBezTo>
                    <a:pt x="156" y="303"/>
                    <a:pt x="156" y="303"/>
                    <a:pt x="156" y="303"/>
                  </a:cubicBezTo>
                  <a:cubicBezTo>
                    <a:pt x="164" y="303"/>
                    <a:pt x="164" y="303"/>
                    <a:pt x="173" y="303"/>
                  </a:cubicBezTo>
                  <a:lnTo>
                    <a:pt x="182" y="303"/>
                  </a:lnTo>
                  <a:cubicBezTo>
                    <a:pt x="294" y="191"/>
                    <a:pt x="294" y="191"/>
                    <a:pt x="294" y="191"/>
                  </a:cubicBezTo>
                  <a:lnTo>
                    <a:pt x="294" y="191"/>
                  </a:lnTo>
                  <a:cubicBezTo>
                    <a:pt x="320" y="173"/>
                    <a:pt x="320" y="173"/>
                    <a:pt x="320" y="173"/>
                  </a:cubicBezTo>
                  <a:lnTo>
                    <a:pt x="320" y="173"/>
                  </a:lnTo>
                  <a:cubicBezTo>
                    <a:pt x="338" y="147"/>
                    <a:pt x="347" y="130"/>
                    <a:pt x="347" y="104"/>
                  </a:cubicBezTo>
                  <a:cubicBezTo>
                    <a:pt x="347" y="78"/>
                    <a:pt x="338" y="52"/>
                    <a:pt x="320" y="34"/>
                  </a:cubicBezTo>
                  <a:close/>
                  <a:moveTo>
                    <a:pt x="286" y="138"/>
                  </a:moveTo>
                  <a:lnTo>
                    <a:pt x="286" y="138"/>
                  </a:lnTo>
                  <a:cubicBezTo>
                    <a:pt x="268" y="164"/>
                    <a:pt x="268" y="164"/>
                    <a:pt x="268" y="164"/>
                  </a:cubicBezTo>
                  <a:lnTo>
                    <a:pt x="268" y="164"/>
                  </a:lnTo>
                  <a:cubicBezTo>
                    <a:pt x="173" y="260"/>
                    <a:pt x="173" y="260"/>
                    <a:pt x="173" y="260"/>
                  </a:cubicBezTo>
                  <a:cubicBezTo>
                    <a:pt x="78" y="164"/>
                    <a:pt x="78" y="164"/>
                    <a:pt x="78" y="164"/>
                  </a:cubicBezTo>
                  <a:lnTo>
                    <a:pt x="78" y="164"/>
                  </a:lnTo>
                  <a:cubicBezTo>
                    <a:pt x="52" y="138"/>
                    <a:pt x="52" y="138"/>
                    <a:pt x="52" y="138"/>
                  </a:cubicBezTo>
                  <a:cubicBezTo>
                    <a:pt x="43" y="130"/>
                    <a:pt x="35" y="113"/>
                    <a:pt x="35" y="104"/>
                  </a:cubicBezTo>
                  <a:cubicBezTo>
                    <a:pt x="35" y="87"/>
                    <a:pt x="43" y="69"/>
                    <a:pt x="52" y="61"/>
                  </a:cubicBezTo>
                  <a:cubicBezTo>
                    <a:pt x="60" y="52"/>
                    <a:pt x="78" y="43"/>
                    <a:pt x="95" y="43"/>
                  </a:cubicBezTo>
                  <a:cubicBezTo>
                    <a:pt x="113" y="43"/>
                    <a:pt x="121" y="52"/>
                    <a:pt x="139" y="61"/>
                  </a:cubicBezTo>
                  <a:cubicBezTo>
                    <a:pt x="156" y="78"/>
                    <a:pt x="156" y="78"/>
                    <a:pt x="156" y="78"/>
                  </a:cubicBezTo>
                  <a:cubicBezTo>
                    <a:pt x="164" y="87"/>
                    <a:pt x="164" y="87"/>
                    <a:pt x="173" y="87"/>
                  </a:cubicBezTo>
                  <a:cubicBezTo>
                    <a:pt x="173" y="87"/>
                    <a:pt x="182" y="87"/>
                    <a:pt x="182" y="78"/>
                  </a:cubicBezTo>
                  <a:cubicBezTo>
                    <a:pt x="208" y="61"/>
                    <a:pt x="208" y="61"/>
                    <a:pt x="208" y="61"/>
                  </a:cubicBezTo>
                  <a:cubicBezTo>
                    <a:pt x="217" y="52"/>
                    <a:pt x="234" y="43"/>
                    <a:pt x="251" y="43"/>
                  </a:cubicBezTo>
                  <a:cubicBezTo>
                    <a:pt x="260" y="43"/>
                    <a:pt x="277" y="52"/>
                    <a:pt x="286" y="61"/>
                  </a:cubicBezTo>
                  <a:cubicBezTo>
                    <a:pt x="303" y="69"/>
                    <a:pt x="303" y="87"/>
                    <a:pt x="303" y="104"/>
                  </a:cubicBezTo>
                  <a:cubicBezTo>
                    <a:pt x="303" y="113"/>
                    <a:pt x="303" y="130"/>
                    <a:pt x="286" y="138"/>
                  </a:cubicBezTo>
                  <a:close/>
                </a:path>
              </a:pathLst>
            </a:custGeom>
            <a:solidFill>
              <a:schemeClr val="bg2"/>
            </a:solidFill>
            <a:ln>
              <a:noFill/>
            </a:ln>
            <a:effectLst/>
          </p:spPr>
          <p:txBody>
            <a:bodyPr wrap="none" anchor="ctr"/>
            <a:lstStyle/>
            <a:p>
              <a:endParaRPr lang="es-MX"/>
            </a:p>
          </p:txBody>
        </p:sp>
      </p:grpSp>
      <p:sp>
        <p:nvSpPr>
          <p:cNvPr id="10" name="TextBox 9">
            <a:extLst>
              <a:ext uri="{FF2B5EF4-FFF2-40B4-BE49-F238E27FC236}">
                <a16:creationId xmlns:a16="http://schemas.microsoft.com/office/drawing/2014/main" id="{3CEE9C4D-0A7F-B7A3-E755-A8EFE6CE86C6}"/>
              </a:ext>
            </a:extLst>
          </p:cNvPr>
          <p:cNvSpPr txBox="1"/>
          <p:nvPr/>
        </p:nvSpPr>
        <p:spPr>
          <a:xfrm>
            <a:off x="184421" y="866298"/>
            <a:ext cx="3031703" cy="369332"/>
          </a:xfrm>
          <a:prstGeom prst="rect">
            <a:avLst/>
          </a:prstGeom>
          <a:solidFill>
            <a:srgbClr val="DEAFC7">
              <a:alpha val="89804"/>
            </a:srgbClr>
          </a:solidFill>
        </p:spPr>
        <p:txBody>
          <a:bodyPr wrap="square" lIns="91440" tIns="45720" rIns="91440" bIns="45720" rtlCol="0" anchor="t">
            <a:spAutoFit/>
          </a:bodyPr>
          <a:lstStyle/>
          <a:p>
            <a:r>
              <a:rPr lang="en-SG" b="1">
                <a:latin typeface="Corbel"/>
              </a:rPr>
              <a:t>Current Solutions in Place:</a:t>
            </a:r>
            <a:endParaRPr lang="en-US"/>
          </a:p>
        </p:txBody>
      </p:sp>
      <p:sp>
        <p:nvSpPr>
          <p:cNvPr id="14" name="Rectangle 13">
            <a:extLst>
              <a:ext uri="{FF2B5EF4-FFF2-40B4-BE49-F238E27FC236}">
                <a16:creationId xmlns:a16="http://schemas.microsoft.com/office/drawing/2014/main" id="{2587D894-8427-D838-8138-65446A738470}"/>
              </a:ext>
            </a:extLst>
          </p:cNvPr>
          <p:cNvSpPr/>
          <p:nvPr/>
        </p:nvSpPr>
        <p:spPr>
          <a:xfrm>
            <a:off x="184421" y="1340768"/>
            <a:ext cx="8640960" cy="984885"/>
          </a:xfrm>
          <a:prstGeom prst="rect">
            <a:avLst/>
          </a:prstGeom>
          <a:solidFill>
            <a:srgbClr val="DEAFC7">
              <a:alpha val="40000"/>
            </a:srgbClr>
          </a:solidFill>
        </p:spPr>
        <p:txBody>
          <a:bodyPr wrap="square" lIns="91440" tIns="45720" rIns="91440" bIns="45720" anchor="t">
            <a:spAutoFit/>
          </a:bodyPr>
          <a:lstStyle/>
          <a:p>
            <a:pPr marL="285750" indent="-285750">
              <a:buFont typeface="Wingdings" pitchFamily="2" charset="2"/>
              <a:buChar char="v"/>
            </a:pPr>
            <a:r>
              <a:rPr lang="en-SG" sz="1600">
                <a:latin typeface="Corbel"/>
              </a:rPr>
              <a:t>Heart Failure Programme in National Heart Centre Singapore (NHCS)</a:t>
            </a:r>
            <a:endParaRPr lang="en-SG"/>
          </a:p>
          <a:p>
            <a:pPr marL="742950" lvl="1" indent="-285750">
              <a:buFont typeface="Wingdings" pitchFamily="2" charset="2"/>
              <a:buChar char="§"/>
            </a:pPr>
            <a:r>
              <a:rPr lang="en-SG" sz="1400">
                <a:latin typeface="Corbel"/>
              </a:rPr>
              <a:t>aims to improve the quality of life and survival for heart failure patients and reduce the number of re-hospitalisation through our multidisciplinary team based approach. The team comprises heart failure Cardiologists, Cardiothoracic Surgeons, Nurse Clinicians, Physiotherapists, Dieticians, and Pharmacists.</a:t>
            </a:r>
          </a:p>
        </p:txBody>
      </p:sp>
      <p:pic>
        <p:nvPicPr>
          <p:cNvPr id="2" name="Picture 3" descr="Graphical user interface, text&#10;&#10;Description automatically generated">
            <a:extLst>
              <a:ext uri="{FF2B5EF4-FFF2-40B4-BE49-F238E27FC236}">
                <a16:creationId xmlns:a16="http://schemas.microsoft.com/office/drawing/2014/main" id="{5EE61C98-434B-0EA6-D4C0-A5F15A0B4F47}"/>
              </a:ext>
            </a:extLst>
          </p:cNvPr>
          <p:cNvPicPr>
            <a:picLocks noChangeAspect="1"/>
          </p:cNvPicPr>
          <p:nvPr/>
        </p:nvPicPr>
        <p:blipFill>
          <a:blip r:embed="rId3"/>
          <a:stretch>
            <a:fillRect/>
          </a:stretch>
        </p:blipFill>
        <p:spPr>
          <a:xfrm>
            <a:off x="883674" y="2955092"/>
            <a:ext cx="3001296" cy="3756155"/>
          </a:xfrm>
          <a:prstGeom prst="rect">
            <a:avLst/>
          </a:prstGeom>
        </p:spPr>
      </p:pic>
      <p:sp>
        <p:nvSpPr>
          <p:cNvPr id="4" name="Rectangle 3">
            <a:extLst>
              <a:ext uri="{FF2B5EF4-FFF2-40B4-BE49-F238E27FC236}">
                <a16:creationId xmlns:a16="http://schemas.microsoft.com/office/drawing/2014/main" id="{90130D06-F47E-5179-4FE6-A85C733616E8}"/>
              </a:ext>
            </a:extLst>
          </p:cNvPr>
          <p:cNvSpPr/>
          <p:nvPr/>
        </p:nvSpPr>
        <p:spPr>
          <a:xfrm>
            <a:off x="184420" y="2471477"/>
            <a:ext cx="8640960" cy="338554"/>
          </a:xfrm>
          <a:prstGeom prst="rect">
            <a:avLst/>
          </a:prstGeom>
          <a:solidFill>
            <a:srgbClr val="DEAFC7">
              <a:alpha val="40000"/>
            </a:srgbClr>
          </a:solidFill>
        </p:spPr>
        <p:txBody>
          <a:bodyPr wrap="square" lIns="91440" tIns="45720" rIns="91440" bIns="45720" anchor="t">
            <a:spAutoFit/>
          </a:bodyPr>
          <a:lstStyle/>
          <a:p>
            <a:pPr marL="285750" indent="-285750">
              <a:buFont typeface="Wingdings" pitchFamily="2" charset="2"/>
              <a:buChar char="v"/>
            </a:pPr>
            <a:r>
              <a:rPr lang="en-SG" sz="1600">
                <a:latin typeface="Corbel"/>
              </a:rPr>
              <a:t>LACE Index for Readmission</a:t>
            </a:r>
            <a:endParaRPr lang="en-US"/>
          </a:p>
        </p:txBody>
      </p:sp>
      <p:pic>
        <p:nvPicPr>
          <p:cNvPr id="9" name="Picture 10" descr="Chart&#10;&#10;Description automatically generated">
            <a:extLst>
              <a:ext uri="{FF2B5EF4-FFF2-40B4-BE49-F238E27FC236}">
                <a16:creationId xmlns:a16="http://schemas.microsoft.com/office/drawing/2014/main" id="{F2DF8E6C-552E-176F-A278-0CF625CD7D4A}"/>
              </a:ext>
            </a:extLst>
          </p:cNvPr>
          <p:cNvPicPr>
            <a:picLocks noChangeAspect="1"/>
          </p:cNvPicPr>
          <p:nvPr/>
        </p:nvPicPr>
        <p:blipFill>
          <a:blip r:embed="rId4"/>
          <a:stretch>
            <a:fillRect/>
          </a:stretch>
        </p:blipFill>
        <p:spPr>
          <a:xfrm>
            <a:off x="4060722" y="2957908"/>
            <a:ext cx="3941506" cy="3750522"/>
          </a:xfrm>
          <a:prstGeom prst="rect">
            <a:avLst/>
          </a:prstGeom>
        </p:spPr>
      </p:pic>
    </p:spTree>
    <p:extLst>
      <p:ext uri="{BB962C8B-B14F-4D97-AF65-F5344CB8AC3E}">
        <p14:creationId xmlns:p14="http://schemas.microsoft.com/office/powerpoint/2010/main" val="2816587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16632"/>
            <a:ext cx="8352928" cy="523220"/>
          </a:xfrm>
          <a:prstGeom prst="rect">
            <a:avLst/>
          </a:prstGeom>
          <a:solidFill>
            <a:srgbClr val="DEAFC7">
              <a:alpha val="69804"/>
            </a:srgbClr>
          </a:solidFill>
        </p:spPr>
        <p:txBody>
          <a:bodyPr wrap="square" rtlCol="0">
            <a:spAutoFit/>
          </a:bodyPr>
          <a:lstStyle/>
          <a:p>
            <a:pPr algn="ctr"/>
            <a:r>
              <a:rPr lang="en-SG" sz="2800" b="1">
                <a:latin typeface="Copperplate Gothic Bold" pitchFamily="34" charset="0"/>
              </a:rPr>
              <a:t> area  Identified  for  Improvement</a:t>
            </a:r>
          </a:p>
        </p:txBody>
      </p:sp>
      <p:grpSp>
        <p:nvGrpSpPr>
          <p:cNvPr id="3" name="Group 2"/>
          <p:cNvGrpSpPr/>
          <p:nvPr/>
        </p:nvGrpSpPr>
        <p:grpSpPr>
          <a:xfrm>
            <a:off x="256949" y="53816"/>
            <a:ext cx="786659" cy="710406"/>
            <a:chOff x="761005" y="4158754"/>
            <a:chExt cx="786659" cy="710406"/>
          </a:xfrm>
        </p:grpSpPr>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692" y="4158754"/>
              <a:ext cx="707231" cy="71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349">
              <a:extLst>
                <a:ext uri="{FF2B5EF4-FFF2-40B4-BE49-F238E27FC236}">
                  <a16:creationId xmlns:a16="http://schemas.microsoft.com/office/drawing/2014/main" id="{746C7B94-C940-A24E-8BFE-CF265D1BEFE8}"/>
                </a:ext>
              </a:extLst>
            </p:cNvPr>
            <p:cNvSpPr>
              <a:spLocks noChangeArrowheads="1"/>
            </p:cNvSpPr>
            <p:nvPr/>
          </p:nvSpPr>
          <p:spPr bwMode="auto">
            <a:xfrm>
              <a:off x="761005" y="4293096"/>
              <a:ext cx="786659" cy="447455"/>
            </a:xfrm>
            <a:custGeom>
              <a:avLst/>
              <a:gdLst>
                <a:gd name="T0" fmla="*/ 493 w 798"/>
                <a:gd name="T1" fmla="*/ 511 h 512"/>
                <a:gd name="T2" fmla="*/ 493 w 798"/>
                <a:gd name="T3" fmla="*/ 511 h 512"/>
                <a:gd name="T4" fmla="*/ 493 w 798"/>
                <a:gd name="T5" fmla="*/ 511 h 512"/>
                <a:gd name="T6" fmla="*/ 476 w 798"/>
                <a:gd name="T7" fmla="*/ 494 h 512"/>
                <a:gd name="T8" fmla="*/ 398 w 798"/>
                <a:gd name="T9" fmla="*/ 113 h 512"/>
                <a:gd name="T10" fmla="*/ 329 w 798"/>
                <a:gd name="T11" fmla="*/ 407 h 512"/>
                <a:gd name="T12" fmla="*/ 311 w 798"/>
                <a:gd name="T13" fmla="*/ 416 h 512"/>
                <a:gd name="T14" fmla="*/ 285 w 798"/>
                <a:gd name="T15" fmla="*/ 407 h 512"/>
                <a:gd name="T16" fmla="*/ 199 w 798"/>
                <a:gd name="T17" fmla="*/ 243 h 512"/>
                <a:gd name="T18" fmla="*/ 130 w 798"/>
                <a:gd name="T19" fmla="*/ 321 h 512"/>
                <a:gd name="T20" fmla="*/ 121 w 798"/>
                <a:gd name="T21" fmla="*/ 321 h 512"/>
                <a:gd name="T22" fmla="*/ 26 w 798"/>
                <a:gd name="T23" fmla="*/ 321 h 512"/>
                <a:gd name="T24" fmla="*/ 0 w 798"/>
                <a:gd name="T25" fmla="*/ 303 h 512"/>
                <a:gd name="T26" fmla="*/ 26 w 798"/>
                <a:gd name="T27" fmla="*/ 286 h 512"/>
                <a:gd name="T28" fmla="*/ 112 w 798"/>
                <a:gd name="T29" fmla="*/ 286 h 512"/>
                <a:gd name="T30" fmla="*/ 190 w 798"/>
                <a:gd name="T31" fmla="*/ 199 h 512"/>
                <a:gd name="T32" fmla="*/ 207 w 798"/>
                <a:gd name="T33" fmla="*/ 191 h 512"/>
                <a:gd name="T34" fmla="*/ 225 w 798"/>
                <a:gd name="T35" fmla="*/ 199 h 512"/>
                <a:gd name="T36" fmla="*/ 303 w 798"/>
                <a:gd name="T37" fmla="*/ 347 h 512"/>
                <a:gd name="T38" fmla="*/ 381 w 798"/>
                <a:gd name="T39" fmla="*/ 18 h 512"/>
                <a:gd name="T40" fmla="*/ 398 w 798"/>
                <a:gd name="T41" fmla="*/ 0 h 512"/>
                <a:gd name="T42" fmla="*/ 415 w 798"/>
                <a:gd name="T43" fmla="*/ 18 h 512"/>
                <a:gd name="T44" fmla="*/ 502 w 798"/>
                <a:gd name="T45" fmla="*/ 416 h 512"/>
                <a:gd name="T46" fmla="*/ 571 w 798"/>
                <a:gd name="T47" fmla="*/ 208 h 512"/>
                <a:gd name="T48" fmla="*/ 580 w 798"/>
                <a:gd name="T49" fmla="*/ 191 h 512"/>
                <a:gd name="T50" fmla="*/ 597 w 798"/>
                <a:gd name="T51" fmla="*/ 199 h 512"/>
                <a:gd name="T52" fmla="*/ 684 w 798"/>
                <a:gd name="T53" fmla="*/ 286 h 512"/>
                <a:gd name="T54" fmla="*/ 771 w 798"/>
                <a:gd name="T55" fmla="*/ 286 h 512"/>
                <a:gd name="T56" fmla="*/ 797 w 798"/>
                <a:gd name="T57" fmla="*/ 303 h 512"/>
                <a:gd name="T58" fmla="*/ 771 w 798"/>
                <a:gd name="T59" fmla="*/ 321 h 512"/>
                <a:gd name="T60" fmla="*/ 675 w 798"/>
                <a:gd name="T61" fmla="*/ 321 h 512"/>
                <a:gd name="T62" fmla="*/ 667 w 798"/>
                <a:gd name="T63" fmla="*/ 321 h 512"/>
                <a:gd name="T64" fmla="*/ 597 w 798"/>
                <a:gd name="T65" fmla="*/ 251 h 512"/>
                <a:gd name="T66" fmla="*/ 511 w 798"/>
                <a:gd name="T67" fmla="*/ 494 h 512"/>
                <a:gd name="T68" fmla="*/ 493 w 798"/>
                <a:gd name="T69" fmla="*/ 51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8" h="512">
                  <a:moveTo>
                    <a:pt x="493" y="511"/>
                  </a:moveTo>
                  <a:lnTo>
                    <a:pt x="493" y="511"/>
                  </a:lnTo>
                  <a:lnTo>
                    <a:pt x="493" y="511"/>
                  </a:lnTo>
                  <a:cubicBezTo>
                    <a:pt x="485" y="511"/>
                    <a:pt x="476" y="503"/>
                    <a:pt x="476" y="494"/>
                  </a:cubicBezTo>
                  <a:cubicBezTo>
                    <a:pt x="398" y="113"/>
                    <a:pt x="398" y="113"/>
                    <a:pt x="398" y="113"/>
                  </a:cubicBezTo>
                  <a:cubicBezTo>
                    <a:pt x="329" y="407"/>
                    <a:pt x="329" y="407"/>
                    <a:pt x="329" y="407"/>
                  </a:cubicBezTo>
                  <a:cubicBezTo>
                    <a:pt x="320" y="416"/>
                    <a:pt x="320" y="416"/>
                    <a:pt x="311" y="416"/>
                  </a:cubicBezTo>
                  <a:cubicBezTo>
                    <a:pt x="303" y="416"/>
                    <a:pt x="294" y="416"/>
                    <a:pt x="285" y="407"/>
                  </a:cubicBezTo>
                  <a:cubicBezTo>
                    <a:pt x="199" y="243"/>
                    <a:pt x="199" y="243"/>
                    <a:pt x="199" y="243"/>
                  </a:cubicBezTo>
                  <a:cubicBezTo>
                    <a:pt x="130" y="321"/>
                    <a:pt x="130" y="321"/>
                    <a:pt x="130" y="321"/>
                  </a:cubicBezTo>
                  <a:lnTo>
                    <a:pt x="121" y="321"/>
                  </a:lnTo>
                  <a:cubicBezTo>
                    <a:pt x="26" y="321"/>
                    <a:pt x="26" y="321"/>
                    <a:pt x="26" y="321"/>
                  </a:cubicBezTo>
                  <a:cubicBezTo>
                    <a:pt x="17" y="321"/>
                    <a:pt x="0" y="312"/>
                    <a:pt x="0" y="303"/>
                  </a:cubicBezTo>
                  <a:cubicBezTo>
                    <a:pt x="0" y="295"/>
                    <a:pt x="17" y="286"/>
                    <a:pt x="26" y="286"/>
                  </a:cubicBezTo>
                  <a:cubicBezTo>
                    <a:pt x="112" y="286"/>
                    <a:pt x="112" y="286"/>
                    <a:pt x="112" y="286"/>
                  </a:cubicBezTo>
                  <a:cubicBezTo>
                    <a:pt x="190" y="199"/>
                    <a:pt x="190" y="199"/>
                    <a:pt x="190" y="199"/>
                  </a:cubicBezTo>
                  <a:cubicBezTo>
                    <a:pt x="199" y="191"/>
                    <a:pt x="207" y="191"/>
                    <a:pt x="207" y="191"/>
                  </a:cubicBezTo>
                  <a:cubicBezTo>
                    <a:pt x="216" y="191"/>
                    <a:pt x="225" y="191"/>
                    <a:pt x="225" y="199"/>
                  </a:cubicBezTo>
                  <a:cubicBezTo>
                    <a:pt x="303" y="347"/>
                    <a:pt x="303" y="347"/>
                    <a:pt x="303" y="347"/>
                  </a:cubicBezTo>
                  <a:cubicBezTo>
                    <a:pt x="381" y="18"/>
                    <a:pt x="381" y="18"/>
                    <a:pt x="381" y="18"/>
                  </a:cubicBezTo>
                  <a:cubicBezTo>
                    <a:pt x="381" y="9"/>
                    <a:pt x="389" y="0"/>
                    <a:pt x="398" y="0"/>
                  </a:cubicBezTo>
                  <a:cubicBezTo>
                    <a:pt x="407" y="0"/>
                    <a:pt x="415" y="9"/>
                    <a:pt x="415" y="18"/>
                  </a:cubicBezTo>
                  <a:cubicBezTo>
                    <a:pt x="502" y="416"/>
                    <a:pt x="502" y="416"/>
                    <a:pt x="502" y="416"/>
                  </a:cubicBezTo>
                  <a:cubicBezTo>
                    <a:pt x="571" y="208"/>
                    <a:pt x="571" y="208"/>
                    <a:pt x="571" y="208"/>
                  </a:cubicBezTo>
                  <a:cubicBezTo>
                    <a:pt x="571" y="199"/>
                    <a:pt x="571" y="191"/>
                    <a:pt x="580" y="191"/>
                  </a:cubicBezTo>
                  <a:cubicBezTo>
                    <a:pt x="589" y="191"/>
                    <a:pt x="597" y="191"/>
                    <a:pt x="597" y="199"/>
                  </a:cubicBezTo>
                  <a:cubicBezTo>
                    <a:pt x="684" y="286"/>
                    <a:pt x="684" y="286"/>
                    <a:pt x="684" y="286"/>
                  </a:cubicBezTo>
                  <a:cubicBezTo>
                    <a:pt x="771" y="286"/>
                    <a:pt x="771" y="286"/>
                    <a:pt x="771" y="286"/>
                  </a:cubicBezTo>
                  <a:cubicBezTo>
                    <a:pt x="788" y="286"/>
                    <a:pt x="797" y="295"/>
                    <a:pt x="797" y="303"/>
                  </a:cubicBezTo>
                  <a:cubicBezTo>
                    <a:pt x="797" y="312"/>
                    <a:pt x="788" y="321"/>
                    <a:pt x="771" y="321"/>
                  </a:cubicBezTo>
                  <a:cubicBezTo>
                    <a:pt x="675" y="321"/>
                    <a:pt x="675" y="321"/>
                    <a:pt x="675" y="321"/>
                  </a:cubicBezTo>
                  <a:lnTo>
                    <a:pt x="667" y="321"/>
                  </a:lnTo>
                  <a:cubicBezTo>
                    <a:pt x="597" y="251"/>
                    <a:pt x="597" y="251"/>
                    <a:pt x="597" y="251"/>
                  </a:cubicBezTo>
                  <a:cubicBezTo>
                    <a:pt x="511" y="494"/>
                    <a:pt x="511" y="494"/>
                    <a:pt x="511" y="494"/>
                  </a:cubicBezTo>
                  <a:cubicBezTo>
                    <a:pt x="511" y="503"/>
                    <a:pt x="502" y="511"/>
                    <a:pt x="493" y="511"/>
                  </a:cubicBezTo>
                </a:path>
              </a:pathLst>
            </a:custGeom>
            <a:solidFill>
              <a:schemeClr val="bg2"/>
            </a:solidFill>
            <a:ln>
              <a:noFill/>
            </a:ln>
            <a:effectLst/>
          </p:spPr>
          <p:txBody>
            <a:bodyPr wrap="none" anchor="ctr"/>
            <a:lstStyle/>
            <a:p>
              <a:endParaRPr lang="es-MX"/>
            </a:p>
          </p:txBody>
        </p:sp>
      </p:grpSp>
      <p:grpSp>
        <p:nvGrpSpPr>
          <p:cNvPr id="15" name="Group 14"/>
          <p:cNvGrpSpPr/>
          <p:nvPr/>
        </p:nvGrpSpPr>
        <p:grpSpPr>
          <a:xfrm>
            <a:off x="755366" y="3578794"/>
            <a:ext cx="7699901" cy="584775"/>
            <a:chOff x="1120571" y="2996952"/>
            <a:chExt cx="7699901" cy="584775"/>
          </a:xfrm>
        </p:grpSpPr>
        <p:sp>
          <p:nvSpPr>
            <p:cNvPr id="11" name="Rectangle 10"/>
            <p:cNvSpPr/>
            <p:nvPr/>
          </p:nvSpPr>
          <p:spPr>
            <a:xfrm>
              <a:off x="1691680" y="2996952"/>
              <a:ext cx="7128792" cy="584775"/>
            </a:xfrm>
            <a:prstGeom prst="rect">
              <a:avLst/>
            </a:prstGeom>
            <a:solidFill>
              <a:srgbClr val="FFFFFF">
                <a:alpha val="40000"/>
              </a:srgbClr>
            </a:solidFill>
          </p:spPr>
          <p:txBody>
            <a:bodyPr wrap="square">
              <a:spAutoFit/>
            </a:bodyPr>
            <a:lstStyle/>
            <a:p>
              <a:pPr marL="285750" indent="-285750">
                <a:buFont typeface="Wingdings" pitchFamily="2" charset="2"/>
                <a:buChar char="q"/>
              </a:pPr>
              <a:r>
                <a:rPr lang="en-GB" sz="1600">
                  <a:latin typeface="Corbel" pitchFamily="34" charset="0"/>
                </a:rPr>
                <a:t>Multiple comorbidities among patients with HF may have been factors contributing to </a:t>
              </a:r>
              <a:r>
                <a:rPr lang="en-GB" sz="1600" err="1">
                  <a:latin typeface="Corbel" pitchFamily="34" charset="0"/>
                </a:rPr>
                <a:t>rehospitalization</a:t>
              </a:r>
              <a:r>
                <a:rPr lang="en-GB" sz="1600">
                  <a:latin typeface="Corbel" pitchFamily="34" charset="0"/>
                </a:rPr>
                <a:t> and consequently death upon readmission. </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571" y="3055212"/>
              <a:ext cx="538481" cy="526515"/>
            </a:xfrm>
            <a:prstGeom prst="ellipse">
              <a:avLst/>
            </a:prstGeom>
            <a:ln w="9525">
              <a:solidFill>
                <a:schemeClr val="tx1"/>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grpSp>
      <p:grpSp>
        <p:nvGrpSpPr>
          <p:cNvPr id="14" name="Group 13"/>
          <p:cNvGrpSpPr/>
          <p:nvPr/>
        </p:nvGrpSpPr>
        <p:grpSpPr>
          <a:xfrm>
            <a:off x="749447" y="2276872"/>
            <a:ext cx="7705820" cy="1077218"/>
            <a:chOff x="1114652" y="1758327"/>
            <a:chExt cx="7705820" cy="1077218"/>
          </a:xfrm>
        </p:grpSpPr>
        <p:sp>
          <p:nvSpPr>
            <p:cNvPr id="9" name="Rectangle 8"/>
            <p:cNvSpPr/>
            <p:nvPr/>
          </p:nvSpPr>
          <p:spPr>
            <a:xfrm>
              <a:off x="1691680" y="1758327"/>
              <a:ext cx="7128792" cy="1077218"/>
            </a:xfrm>
            <a:prstGeom prst="rect">
              <a:avLst/>
            </a:prstGeom>
            <a:solidFill>
              <a:schemeClr val="bg1">
                <a:alpha val="40000"/>
              </a:schemeClr>
            </a:solidFill>
          </p:spPr>
          <p:txBody>
            <a:bodyPr wrap="square">
              <a:spAutoFit/>
            </a:bodyPr>
            <a:lstStyle/>
            <a:p>
              <a:pPr marL="285750" indent="-285750">
                <a:buFont typeface="Wingdings" pitchFamily="2" charset="2"/>
                <a:buChar char="q"/>
              </a:pPr>
              <a:r>
                <a:rPr lang="en-GB" sz="1600">
                  <a:latin typeface="Corbel" pitchFamily="34" charset="0"/>
                </a:rPr>
                <a:t>Frequent </a:t>
              </a:r>
              <a:r>
                <a:rPr lang="en-GB" sz="1600" err="1">
                  <a:latin typeface="Corbel" pitchFamily="34" charset="0"/>
                </a:rPr>
                <a:t>rehospitalization</a:t>
              </a:r>
              <a:r>
                <a:rPr lang="en-GB" sz="1600">
                  <a:latin typeface="Corbel" pitchFamily="34" charset="0"/>
                </a:rPr>
                <a:t> is a hallmark of chronic heart failure (HF). From various research , we understand that </a:t>
              </a:r>
              <a:r>
                <a:rPr lang="en-GB" sz="1600" err="1">
                  <a:latin typeface="Corbel" pitchFamily="34" charset="0"/>
                </a:rPr>
                <a:t>rehospitalization</a:t>
              </a:r>
              <a:r>
                <a:rPr lang="en-GB" sz="1600">
                  <a:latin typeface="Corbel" pitchFamily="34" charset="0"/>
                </a:rPr>
                <a:t> and mortality rates tended to be higher among Asian patients – patients of the National Heart Centre</a:t>
              </a:r>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652" y="2027631"/>
              <a:ext cx="544400" cy="538609"/>
            </a:xfrm>
            <a:prstGeom prst="ellipse">
              <a:avLst/>
            </a:prstGeom>
            <a:ln w="9525">
              <a:solidFill>
                <a:schemeClr val="tx1"/>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grpSp>
      <p:grpSp>
        <p:nvGrpSpPr>
          <p:cNvPr id="16" name="Group 15"/>
          <p:cNvGrpSpPr/>
          <p:nvPr/>
        </p:nvGrpSpPr>
        <p:grpSpPr>
          <a:xfrm>
            <a:off x="742552" y="4412692"/>
            <a:ext cx="7717880" cy="830997"/>
            <a:chOff x="1102592" y="3894147"/>
            <a:chExt cx="7717880" cy="830997"/>
          </a:xfrm>
        </p:grpSpPr>
        <p:sp>
          <p:nvSpPr>
            <p:cNvPr id="12" name="Rectangle 11"/>
            <p:cNvSpPr/>
            <p:nvPr/>
          </p:nvSpPr>
          <p:spPr>
            <a:xfrm>
              <a:off x="1691680" y="3894147"/>
              <a:ext cx="7128792" cy="830997"/>
            </a:xfrm>
            <a:prstGeom prst="rect">
              <a:avLst/>
            </a:prstGeom>
            <a:solidFill>
              <a:srgbClr val="FFFFFF">
                <a:alpha val="40000"/>
              </a:srgbClr>
            </a:solidFill>
          </p:spPr>
          <p:txBody>
            <a:bodyPr wrap="square">
              <a:spAutoFit/>
            </a:bodyPr>
            <a:lstStyle/>
            <a:p>
              <a:pPr marL="285750" indent="-285750">
                <a:buFont typeface="Wingdings" pitchFamily="2" charset="2"/>
                <a:buChar char="q"/>
              </a:pPr>
              <a:r>
                <a:rPr lang="en-GB" sz="1600">
                  <a:latin typeface="Corbel" pitchFamily="34" charset="0"/>
                </a:rPr>
                <a:t>Such situations are costly for both the patients whose health is deteriorating and the Centre which requires large amount of medical resources/manpower to tend to patients with complex health needs</a:t>
              </a: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592" y="4017127"/>
              <a:ext cx="567327" cy="518837"/>
            </a:xfrm>
            <a:prstGeom prst="ellipse">
              <a:avLst/>
            </a:prstGeom>
            <a:ln w="9525">
              <a:solidFill>
                <a:schemeClr val="tx1"/>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grpSp>
      <p:grpSp>
        <p:nvGrpSpPr>
          <p:cNvPr id="17" name="Group 16"/>
          <p:cNvGrpSpPr/>
          <p:nvPr/>
        </p:nvGrpSpPr>
        <p:grpSpPr>
          <a:xfrm>
            <a:off x="742552" y="5459713"/>
            <a:ext cx="7712715" cy="830997"/>
            <a:chOff x="1107757" y="4941168"/>
            <a:chExt cx="7712715" cy="830997"/>
          </a:xfrm>
        </p:grpSpPr>
        <p:sp>
          <p:nvSpPr>
            <p:cNvPr id="13" name="Rectangle 12"/>
            <p:cNvSpPr/>
            <p:nvPr/>
          </p:nvSpPr>
          <p:spPr>
            <a:xfrm>
              <a:off x="1691680" y="4941168"/>
              <a:ext cx="7128792" cy="830997"/>
            </a:xfrm>
            <a:prstGeom prst="rect">
              <a:avLst/>
            </a:prstGeom>
            <a:solidFill>
              <a:srgbClr val="FFFFFF">
                <a:alpha val="40000"/>
              </a:srgbClr>
            </a:solidFill>
          </p:spPr>
          <p:txBody>
            <a:bodyPr wrap="square">
              <a:spAutoFit/>
            </a:bodyPr>
            <a:lstStyle/>
            <a:p>
              <a:pPr marL="285750" indent="-285750">
                <a:buFont typeface="Wingdings" pitchFamily="2" charset="2"/>
                <a:buChar char="q"/>
              </a:pPr>
              <a:r>
                <a:rPr lang="en-GB" sz="1600">
                  <a:latin typeface="Corbel" pitchFamily="34" charset="0"/>
                </a:rPr>
                <a:t>Early identification of high-risk patients/profiles can help prevent this situation and allow effective allocation of manpower and resources to tend to these patients &amp; improve patient outcome</a:t>
              </a:r>
              <a:endParaRPr lang="en-SG" sz="1600" b="1">
                <a:latin typeface="Corbel" pitchFamily="34" charset="0"/>
              </a:endParaRPr>
            </a:p>
          </p:txBody>
        </p:sp>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7757" y="5106298"/>
              <a:ext cx="583923" cy="500735"/>
            </a:xfrm>
            <a:prstGeom prst="ellipse">
              <a:avLst/>
            </a:prstGeom>
            <a:ln w="9525">
              <a:solidFill>
                <a:schemeClr val="tx1"/>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grpSp>
      <p:sp>
        <p:nvSpPr>
          <p:cNvPr id="23" name="Rectangle 22"/>
          <p:cNvSpPr/>
          <p:nvPr/>
        </p:nvSpPr>
        <p:spPr>
          <a:xfrm>
            <a:off x="179512" y="908720"/>
            <a:ext cx="8856984" cy="1077218"/>
          </a:xfrm>
          <a:prstGeom prst="rect">
            <a:avLst/>
          </a:prstGeom>
          <a:solidFill>
            <a:srgbClr val="DEAFC7">
              <a:alpha val="40000"/>
            </a:srgbClr>
          </a:solidFill>
        </p:spPr>
        <p:txBody>
          <a:bodyPr wrap="square" lIns="91440" tIns="45720" rIns="91440" bIns="45720" anchor="t">
            <a:spAutoFit/>
          </a:bodyPr>
          <a:lstStyle/>
          <a:p>
            <a:pPr marL="285750" indent="-285750">
              <a:buFont typeface="Wingdings"/>
              <a:buChar char="ü"/>
            </a:pPr>
            <a:r>
              <a:rPr lang="en-SG" sz="1600" b="1">
                <a:latin typeface="Corbel"/>
              </a:rPr>
              <a:t>Improve patients' outcome; Improve workflow efficiency </a:t>
            </a:r>
            <a:endParaRPr lang="en-US">
              <a:cs typeface="Calibri"/>
            </a:endParaRPr>
          </a:p>
          <a:p>
            <a:pPr marL="285750" indent="-285750">
              <a:buFont typeface="Wingdings"/>
              <a:buChar char="ü"/>
            </a:pPr>
            <a:r>
              <a:rPr lang="en-SG" sz="1600" b="1">
                <a:latin typeface="Corbel"/>
              </a:rPr>
              <a:t>Lower operation costs and mortality rate</a:t>
            </a:r>
          </a:p>
          <a:p>
            <a:pPr marL="742950" lvl="1" indent="-285750">
              <a:buFont typeface="Wingdings"/>
              <a:buChar char="v"/>
            </a:pPr>
            <a:r>
              <a:rPr lang="en-SG" sz="1600" b="1">
                <a:latin typeface="Corbel"/>
                <a:cs typeface="Calibri"/>
              </a:rPr>
              <a:t>By identifying heart failure patients with high-risk of death after readmission and effectively allocate resources to tend to this group of patients </a:t>
            </a:r>
          </a:p>
        </p:txBody>
      </p:sp>
    </p:spTree>
    <p:extLst>
      <p:ext uri="{BB962C8B-B14F-4D97-AF65-F5344CB8AC3E}">
        <p14:creationId xmlns:p14="http://schemas.microsoft.com/office/powerpoint/2010/main" val="1153828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16632"/>
            <a:ext cx="8352928" cy="523220"/>
          </a:xfrm>
          <a:prstGeom prst="rect">
            <a:avLst/>
          </a:prstGeom>
          <a:solidFill>
            <a:srgbClr val="DEAFC7">
              <a:alpha val="69804"/>
            </a:srgbClr>
          </a:solidFill>
        </p:spPr>
        <p:txBody>
          <a:bodyPr wrap="square" rtlCol="0">
            <a:spAutoFit/>
          </a:bodyPr>
          <a:lstStyle/>
          <a:p>
            <a:pPr algn="ctr"/>
            <a:r>
              <a:rPr lang="en-SG" sz="2800" b="1">
                <a:latin typeface="Copperplate Gothic Bold" pitchFamily="34" charset="0"/>
              </a:rPr>
              <a:t>Present/Current Situation</a:t>
            </a:r>
          </a:p>
        </p:txBody>
      </p:sp>
      <p:grpSp>
        <p:nvGrpSpPr>
          <p:cNvPr id="3" name="Group 2"/>
          <p:cNvGrpSpPr/>
          <p:nvPr/>
        </p:nvGrpSpPr>
        <p:grpSpPr>
          <a:xfrm>
            <a:off x="683568" y="49174"/>
            <a:ext cx="813016" cy="727033"/>
            <a:chOff x="18820851" y="9343815"/>
            <a:chExt cx="1411580" cy="1411577"/>
          </a:xfrm>
        </p:grpSpPr>
        <p:sp>
          <p:nvSpPr>
            <p:cNvPr id="4" name="Freeform 342">
              <a:extLst>
                <a:ext uri="{FF2B5EF4-FFF2-40B4-BE49-F238E27FC236}">
                  <a16:creationId xmlns:a16="http://schemas.microsoft.com/office/drawing/2014/main" id="{64D36ACE-BF44-B146-9C9F-04B389258A71}"/>
                </a:ext>
              </a:extLst>
            </p:cNvPr>
            <p:cNvSpPr>
              <a:spLocks noChangeArrowheads="1"/>
            </p:cNvSpPr>
            <p:nvPr/>
          </p:nvSpPr>
          <p:spPr bwMode="auto">
            <a:xfrm>
              <a:off x="18820851" y="9343815"/>
              <a:ext cx="1411580" cy="1411577"/>
            </a:xfrm>
            <a:custGeom>
              <a:avLst/>
              <a:gdLst>
                <a:gd name="T0" fmla="*/ 1300 w 1301"/>
                <a:gd name="T1" fmla="*/ 650 h 1301"/>
                <a:gd name="T2" fmla="*/ 1300 w 1301"/>
                <a:gd name="T3" fmla="*/ 650 h 1301"/>
                <a:gd name="T4" fmla="*/ 650 w 1301"/>
                <a:gd name="T5" fmla="*/ 1300 h 1301"/>
                <a:gd name="T6" fmla="*/ 0 w 1301"/>
                <a:gd name="T7" fmla="*/ 650 h 1301"/>
                <a:gd name="T8" fmla="*/ 650 w 1301"/>
                <a:gd name="T9" fmla="*/ 0 h 1301"/>
                <a:gd name="T10" fmla="*/ 1300 w 1301"/>
                <a:gd name="T11" fmla="*/ 650 h 1301"/>
              </a:gdLst>
              <a:ahLst/>
              <a:cxnLst>
                <a:cxn ang="0">
                  <a:pos x="T0" y="T1"/>
                </a:cxn>
                <a:cxn ang="0">
                  <a:pos x="T2" y="T3"/>
                </a:cxn>
                <a:cxn ang="0">
                  <a:pos x="T4" y="T5"/>
                </a:cxn>
                <a:cxn ang="0">
                  <a:pos x="T6" y="T7"/>
                </a:cxn>
                <a:cxn ang="0">
                  <a:pos x="T8" y="T9"/>
                </a:cxn>
                <a:cxn ang="0">
                  <a:pos x="T10" y="T11"/>
                </a:cxn>
              </a:cxnLst>
              <a:rect l="0" t="0" r="r" b="b"/>
              <a:pathLst>
                <a:path w="1301" h="1301">
                  <a:moveTo>
                    <a:pt x="1300" y="650"/>
                  </a:moveTo>
                  <a:lnTo>
                    <a:pt x="1300" y="650"/>
                  </a:lnTo>
                  <a:cubicBezTo>
                    <a:pt x="1300" y="1005"/>
                    <a:pt x="1005" y="1300"/>
                    <a:pt x="650" y="1300"/>
                  </a:cubicBezTo>
                  <a:cubicBezTo>
                    <a:pt x="286" y="1300"/>
                    <a:pt x="0" y="1005"/>
                    <a:pt x="0" y="650"/>
                  </a:cubicBezTo>
                  <a:cubicBezTo>
                    <a:pt x="0" y="286"/>
                    <a:pt x="286" y="0"/>
                    <a:pt x="650" y="0"/>
                  </a:cubicBezTo>
                  <a:cubicBezTo>
                    <a:pt x="1005" y="0"/>
                    <a:pt x="1300" y="286"/>
                    <a:pt x="1300" y="650"/>
                  </a:cubicBezTo>
                </a:path>
              </a:pathLst>
            </a:custGeom>
            <a:solidFill>
              <a:schemeClr val="accent4"/>
            </a:solidFill>
            <a:ln>
              <a:noFill/>
            </a:ln>
            <a:effectLst/>
          </p:spPr>
          <p:txBody>
            <a:bodyPr wrap="none" anchor="ctr"/>
            <a:lstStyle/>
            <a:p>
              <a:endParaRPr lang="es-MX"/>
            </a:p>
          </p:txBody>
        </p:sp>
        <p:sp>
          <p:nvSpPr>
            <p:cNvPr id="5" name="Freeform 352">
              <a:extLst>
                <a:ext uri="{FF2B5EF4-FFF2-40B4-BE49-F238E27FC236}">
                  <a16:creationId xmlns:a16="http://schemas.microsoft.com/office/drawing/2014/main" id="{81D14021-5F39-6A4A-B9BE-3A5098FD503C}"/>
                </a:ext>
              </a:extLst>
            </p:cNvPr>
            <p:cNvSpPr>
              <a:spLocks noChangeArrowheads="1"/>
            </p:cNvSpPr>
            <p:nvPr/>
          </p:nvSpPr>
          <p:spPr bwMode="auto">
            <a:xfrm>
              <a:off x="19251502" y="9616559"/>
              <a:ext cx="535921" cy="856519"/>
            </a:xfrm>
            <a:custGeom>
              <a:avLst/>
              <a:gdLst>
                <a:gd name="T0" fmla="*/ 425 w 495"/>
                <a:gd name="T1" fmla="*/ 78 h 790"/>
                <a:gd name="T2" fmla="*/ 425 w 495"/>
                <a:gd name="T3" fmla="*/ 78 h 790"/>
                <a:gd name="T4" fmla="*/ 251 w 495"/>
                <a:gd name="T5" fmla="*/ 0 h 790"/>
                <a:gd name="T6" fmla="*/ 78 w 495"/>
                <a:gd name="T7" fmla="*/ 78 h 790"/>
                <a:gd name="T8" fmla="*/ 0 w 495"/>
                <a:gd name="T9" fmla="*/ 252 h 790"/>
                <a:gd name="T10" fmla="*/ 113 w 495"/>
                <a:gd name="T11" fmla="*/ 572 h 790"/>
                <a:gd name="T12" fmla="*/ 234 w 495"/>
                <a:gd name="T13" fmla="*/ 780 h 790"/>
                <a:gd name="T14" fmla="*/ 251 w 495"/>
                <a:gd name="T15" fmla="*/ 789 h 790"/>
                <a:gd name="T16" fmla="*/ 251 w 495"/>
                <a:gd name="T17" fmla="*/ 789 h 790"/>
                <a:gd name="T18" fmla="*/ 260 w 495"/>
                <a:gd name="T19" fmla="*/ 780 h 790"/>
                <a:gd name="T20" fmla="*/ 381 w 495"/>
                <a:gd name="T21" fmla="*/ 572 h 790"/>
                <a:gd name="T22" fmla="*/ 494 w 495"/>
                <a:gd name="T23" fmla="*/ 252 h 790"/>
                <a:gd name="T24" fmla="*/ 425 w 495"/>
                <a:gd name="T25" fmla="*/ 78 h 790"/>
                <a:gd name="T26" fmla="*/ 346 w 495"/>
                <a:gd name="T27" fmla="*/ 555 h 790"/>
                <a:gd name="T28" fmla="*/ 346 w 495"/>
                <a:gd name="T29" fmla="*/ 555 h 790"/>
                <a:gd name="T30" fmla="*/ 251 w 495"/>
                <a:gd name="T31" fmla="*/ 737 h 790"/>
                <a:gd name="T32" fmla="*/ 156 w 495"/>
                <a:gd name="T33" fmla="*/ 555 h 790"/>
                <a:gd name="T34" fmla="*/ 43 w 495"/>
                <a:gd name="T35" fmla="*/ 252 h 790"/>
                <a:gd name="T36" fmla="*/ 251 w 495"/>
                <a:gd name="T37" fmla="*/ 44 h 790"/>
                <a:gd name="T38" fmla="*/ 459 w 495"/>
                <a:gd name="T39" fmla="*/ 252 h 790"/>
                <a:gd name="T40" fmla="*/ 346 w 495"/>
                <a:gd name="T41" fmla="*/ 555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790">
                  <a:moveTo>
                    <a:pt x="425" y="78"/>
                  </a:moveTo>
                  <a:lnTo>
                    <a:pt x="425" y="78"/>
                  </a:lnTo>
                  <a:cubicBezTo>
                    <a:pt x="381" y="26"/>
                    <a:pt x="312" y="0"/>
                    <a:pt x="251" y="0"/>
                  </a:cubicBezTo>
                  <a:cubicBezTo>
                    <a:pt x="182" y="0"/>
                    <a:pt x="121" y="26"/>
                    <a:pt x="78" y="78"/>
                  </a:cubicBezTo>
                  <a:cubicBezTo>
                    <a:pt x="26" y="122"/>
                    <a:pt x="0" y="182"/>
                    <a:pt x="0" y="252"/>
                  </a:cubicBezTo>
                  <a:cubicBezTo>
                    <a:pt x="0" y="303"/>
                    <a:pt x="43" y="416"/>
                    <a:pt x="113" y="572"/>
                  </a:cubicBezTo>
                  <a:cubicBezTo>
                    <a:pt x="173" y="685"/>
                    <a:pt x="225" y="780"/>
                    <a:pt x="234" y="780"/>
                  </a:cubicBezTo>
                  <a:cubicBezTo>
                    <a:pt x="234" y="789"/>
                    <a:pt x="242" y="789"/>
                    <a:pt x="251" y="789"/>
                  </a:cubicBezTo>
                  <a:lnTo>
                    <a:pt x="251" y="789"/>
                  </a:lnTo>
                  <a:cubicBezTo>
                    <a:pt x="251" y="789"/>
                    <a:pt x="260" y="789"/>
                    <a:pt x="260" y="780"/>
                  </a:cubicBezTo>
                  <a:cubicBezTo>
                    <a:pt x="268" y="780"/>
                    <a:pt x="321" y="685"/>
                    <a:pt x="381" y="572"/>
                  </a:cubicBezTo>
                  <a:cubicBezTo>
                    <a:pt x="459" y="416"/>
                    <a:pt x="494" y="303"/>
                    <a:pt x="494" y="252"/>
                  </a:cubicBezTo>
                  <a:cubicBezTo>
                    <a:pt x="494" y="182"/>
                    <a:pt x="468" y="122"/>
                    <a:pt x="425" y="78"/>
                  </a:cubicBezTo>
                  <a:close/>
                  <a:moveTo>
                    <a:pt x="346" y="555"/>
                  </a:moveTo>
                  <a:lnTo>
                    <a:pt x="346" y="555"/>
                  </a:lnTo>
                  <a:cubicBezTo>
                    <a:pt x="303" y="624"/>
                    <a:pt x="268" y="693"/>
                    <a:pt x="251" y="737"/>
                  </a:cubicBezTo>
                  <a:cubicBezTo>
                    <a:pt x="225" y="693"/>
                    <a:pt x="191" y="624"/>
                    <a:pt x="156" y="555"/>
                  </a:cubicBezTo>
                  <a:cubicBezTo>
                    <a:pt x="61" y="364"/>
                    <a:pt x="43" y="286"/>
                    <a:pt x="43" y="252"/>
                  </a:cubicBezTo>
                  <a:cubicBezTo>
                    <a:pt x="43" y="139"/>
                    <a:pt x="130" y="44"/>
                    <a:pt x="251" y="44"/>
                  </a:cubicBezTo>
                  <a:cubicBezTo>
                    <a:pt x="364" y="44"/>
                    <a:pt x="459" y="139"/>
                    <a:pt x="459" y="252"/>
                  </a:cubicBezTo>
                  <a:cubicBezTo>
                    <a:pt x="459" y="286"/>
                    <a:pt x="442" y="364"/>
                    <a:pt x="346" y="555"/>
                  </a:cubicBezTo>
                  <a:close/>
                </a:path>
              </a:pathLst>
            </a:custGeom>
            <a:solidFill>
              <a:schemeClr val="bg2"/>
            </a:solidFill>
            <a:ln>
              <a:noFill/>
            </a:ln>
            <a:effectLst/>
          </p:spPr>
          <p:txBody>
            <a:bodyPr wrap="none" anchor="ctr"/>
            <a:lstStyle/>
            <a:p>
              <a:endParaRPr lang="es-MX"/>
            </a:p>
          </p:txBody>
        </p:sp>
        <p:sp>
          <p:nvSpPr>
            <p:cNvPr id="6" name="Freeform 353">
              <a:extLst>
                <a:ext uri="{FF2B5EF4-FFF2-40B4-BE49-F238E27FC236}">
                  <a16:creationId xmlns:a16="http://schemas.microsoft.com/office/drawing/2014/main" id="{5B80C37B-24E8-5948-BA79-4E755E11582A}"/>
                </a:ext>
              </a:extLst>
            </p:cNvPr>
            <p:cNvSpPr>
              <a:spLocks noChangeArrowheads="1"/>
            </p:cNvSpPr>
            <p:nvPr/>
          </p:nvSpPr>
          <p:spPr bwMode="auto">
            <a:xfrm>
              <a:off x="19337632" y="9793606"/>
              <a:ext cx="378017" cy="330164"/>
            </a:xfrm>
            <a:custGeom>
              <a:avLst/>
              <a:gdLst>
                <a:gd name="T0" fmla="*/ 320 w 348"/>
                <a:gd name="T1" fmla="*/ 34 h 304"/>
                <a:gd name="T2" fmla="*/ 320 w 348"/>
                <a:gd name="T3" fmla="*/ 34 h 304"/>
                <a:gd name="T4" fmla="*/ 251 w 348"/>
                <a:gd name="T5" fmla="*/ 0 h 304"/>
                <a:gd name="T6" fmla="*/ 182 w 348"/>
                <a:gd name="T7" fmla="*/ 34 h 304"/>
                <a:gd name="T8" fmla="*/ 173 w 348"/>
                <a:gd name="T9" fmla="*/ 43 h 304"/>
                <a:gd name="T10" fmla="*/ 164 w 348"/>
                <a:gd name="T11" fmla="*/ 34 h 304"/>
                <a:gd name="T12" fmla="*/ 95 w 348"/>
                <a:gd name="T13" fmla="*/ 0 h 304"/>
                <a:gd name="T14" fmla="*/ 26 w 348"/>
                <a:gd name="T15" fmla="*/ 34 h 304"/>
                <a:gd name="T16" fmla="*/ 0 w 348"/>
                <a:gd name="T17" fmla="*/ 104 h 304"/>
                <a:gd name="T18" fmla="*/ 26 w 348"/>
                <a:gd name="T19" fmla="*/ 173 h 304"/>
                <a:gd name="T20" fmla="*/ 43 w 348"/>
                <a:gd name="T21" fmla="*/ 191 h 304"/>
                <a:gd name="T22" fmla="*/ 52 w 348"/>
                <a:gd name="T23" fmla="*/ 191 h 304"/>
                <a:gd name="T24" fmla="*/ 156 w 348"/>
                <a:gd name="T25" fmla="*/ 303 h 304"/>
                <a:gd name="T26" fmla="*/ 173 w 348"/>
                <a:gd name="T27" fmla="*/ 303 h 304"/>
                <a:gd name="T28" fmla="*/ 182 w 348"/>
                <a:gd name="T29" fmla="*/ 303 h 304"/>
                <a:gd name="T30" fmla="*/ 294 w 348"/>
                <a:gd name="T31" fmla="*/ 191 h 304"/>
                <a:gd name="T32" fmla="*/ 294 w 348"/>
                <a:gd name="T33" fmla="*/ 191 h 304"/>
                <a:gd name="T34" fmla="*/ 320 w 348"/>
                <a:gd name="T35" fmla="*/ 173 h 304"/>
                <a:gd name="T36" fmla="*/ 320 w 348"/>
                <a:gd name="T37" fmla="*/ 173 h 304"/>
                <a:gd name="T38" fmla="*/ 347 w 348"/>
                <a:gd name="T39" fmla="*/ 104 h 304"/>
                <a:gd name="T40" fmla="*/ 320 w 348"/>
                <a:gd name="T41" fmla="*/ 34 h 304"/>
                <a:gd name="T42" fmla="*/ 286 w 348"/>
                <a:gd name="T43" fmla="*/ 138 h 304"/>
                <a:gd name="T44" fmla="*/ 286 w 348"/>
                <a:gd name="T45" fmla="*/ 138 h 304"/>
                <a:gd name="T46" fmla="*/ 268 w 348"/>
                <a:gd name="T47" fmla="*/ 164 h 304"/>
                <a:gd name="T48" fmla="*/ 268 w 348"/>
                <a:gd name="T49" fmla="*/ 164 h 304"/>
                <a:gd name="T50" fmla="*/ 173 w 348"/>
                <a:gd name="T51" fmla="*/ 260 h 304"/>
                <a:gd name="T52" fmla="*/ 78 w 348"/>
                <a:gd name="T53" fmla="*/ 164 h 304"/>
                <a:gd name="T54" fmla="*/ 78 w 348"/>
                <a:gd name="T55" fmla="*/ 164 h 304"/>
                <a:gd name="T56" fmla="*/ 52 w 348"/>
                <a:gd name="T57" fmla="*/ 138 h 304"/>
                <a:gd name="T58" fmla="*/ 35 w 348"/>
                <a:gd name="T59" fmla="*/ 104 h 304"/>
                <a:gd name="T60" fmla="*/ 52 w 348"/>
                <a:gd name="T61" fmla="*/ 61 h 304"/>
                <a:gd name="T62" fmla="*/ 95 w 348"/>
                <a:gd name="T63" fmla="*/ 43 h 304"/>
                <a:gd name="T64" fmla="*/ 139 w 348"/>
                <a:gd name="T65" fmla="*/ 61 h 304"/>
                <a:gd name="T66" fmla="*/ 156 w 348"/>
                <a:gd name="T67" fmla="*/ 78 h 304"/>
                <a:gd name="T68" fmla="*/ 173 w 348"/>
                <a:gd name="T69" fmla="*/ 87 h 304"/>
                <a:gd name="T70" fmla="*/ 182 w 348"/>
                <a:gd name="T71" fmla="*/ 78 h 304"/>
                <a:gd name="T72" fmla="*/ 208 w 348"/>
                <a:gd name="T73" fmla="*/ 61 h 304"/>
                <a:gd name="T74" fmla="*/ 251 w 348"/>
                <a:gd name="T75" fmla="*/ 43 h 304"/>
                <a:gd name="T76" fmla="*/ 286 w 348"/>
                <a:gd name="T77" fmla="*/ 61 h 304"/>
                <a:gd name="T78" fmla="*/ 303 w 348"/>
                <a:gd name="T79" fmla="*/ 104 h 304"/>
                <a:gd name="T80" fmla="*/ 286 w 348"/>
                <a:gd name="T81" fmla="*/ 13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8" h="304">
                  <a:moveTo>
                    <a:pt x="320" y="34"/>
                  </a:moveTo>
                  <a:lnTo>
                    <a:pt x="320" y="34"/>
                  </a:lnTo>
                  <a:cubicBezTo>
                    <a:pt x="294" y="17"/>
                    <a:pt x="277" y="0"/>
                    <a:pt x="251" y="0"/>
                  </a:cubicBezTo>
                  <a:cubicBezTo>
                    <a:pt x="225" y="0"/>
                    <a:pt x="199" y="17"/>
                    <a:pt x="182" y="34"/>
                  </a:cubicBezTo>
                  <a:cubicBezTo>
                    <a:pt x="173" y="43"/>
                    <a:pt x="173" y="43"/>
                    <a:pt x="173" y="43"/>
                  </a:cubicBezTo>
                  <a:cubicBezTo>
                    <a:pt x="164" y="34"/>
                    <a:pt x="164" y="34"/>
                    <a:pt x="164" y="34"/>
                  </a:cubicBezTo>
                  <a:cubicBezTo>
                    <a:pt x="147" y="17"/>
                    <a:pt x="121" y="0"/>
                    <a:pt x="95" y="0"/>
                  </a:cubicBezTo>
                  <a:cubicBezTo>
                    <a:pt x="69" y="0"/>
                    <a:pt x="43" y="17"/>
                    <a:pt x="26" y="34"/>
                  </a:cubicBezTo>
                  <a:cubicBezTo>
                    <a:pt x="9" y="52"/>
                    <a:pt x="0" y="78"/>
                    <a:pt x="0" y="104"/>
                  </a:cubicBezTo>
                  <a:cubicBezTo>
                    <a:pt x="0" y="130"/>
                    <a:pt x="9" y="147"/>
                    <a:pt x="26" y="173"/>
                  </a:cubicBezTo>
                  <a:cubicBezTo>
                    <a:pt x="43" y="191"/>
                    <a:pt x="43" y="191"/>
                    <a:pt x="43" y="191"/>
                  </a:cubicBezTo>
                  <a:cubicBezTo>
                    <a:pt x="52" y="191"/>
                    <a:pt x="52" y="191"/>
                    <a:pt x="52" y="191"/>
                  </a:cubicBezTo>
                  <a:cubicBezTo>
                    <a:pt x="156" y="303"/>
                    <a:pt x="156" y="303"/>
                    <a:pt x="156" y="303"/>
                  </a:cubicBezTo>
                  <a:cubicBezTo>
                    <a:pt x="164" y="303"/>
                    <a:pt x="164" y="303"/>
                    <a:pt x="173" y="303"/>
                  </a:cubicBezTo>
                  <a:lnTo>
                    <a:pt x="182" y="303"/>
                  </a:lnTo>
                  <a:cubicBezTo>
                    <a:pt x="294" y="191"/>
                    <a:pt x="294" y="191"/>
                    <a:pt x="294" y="191"/>
                  </a:cubicBezTo>
                  <a:lnTo>
                    <a:pt x="294" y="191"/>
                  </a:lnTo>
                  <a:cubicBezTo>
                    <a:pt x="320" y="173"/>
                    <a:pt x="320" y="173"/>
                    <a:pt x="320" y="173"/>
                  </a:cubicBezTo>
                  <a:lnTo>
                    <a:pt x="320" y="173"/>
                  </a:lnTo>
                  <a:cubicBezTo>
                    <a:pt x="338" y="147"/>
                    <a:pt x="347" y="130"/>
                    <a:pt x="347" y="104"/>
                  </a:cubicBezTo>
                  <a:cubicBezTo>
                    <a:pt x="347" y="78"/>
                    <a:pt x="338" y="52"/>
                    <a:pt x="320" y="34"/>
                  </a:cubicBezTo>
                  <a:close/>
                  <a:moveTo>
                    <a:pt x="286" y="138"/>
                  </a:moveTo>
                  <a:lnTo>
                    <a:pt x="286" y="138"/>
                  </a:lnTo>
                  <a:cubicBezTo>
                    <a:pt x="268" y="164"/>
                    <a:pt x="268" y="164"/>
                    <a:pt x="268" y="164"/>
                  </a:cubicBezTo>
                  <a:lnTo>
                    <a:pt x="268" y="164"/>
                  </a:lnTo>
                  <a:cubicBezTo>
                    <a:pt x="173" y="260"/>
                    <a:pt x="173" y="260"/>
                    <a:pt x="173" y="260"/>
                  </a:cubicBezTo>
                  <a:cubicBezTo>
                    <a:pt x="78" y="164"/>
                    <a:pt x="78" y="164"/>
                    <a:pt x="78" y="164"/>
                  </a:cubicBezTo>
                  <a:lnTo>
                    <a:pt x="78" y="164"/>
                  </a:lnTo>
                  <a:cubicBezTo>
                    <a:pt x="52" y="138"/>
                    <a:pt x="52" y="138"/>
                    <a:pt x="52" y="138"/>
                  </a:cubicBezTo>
                  <a:cubicBezTo>
                    <a:pt x="43" y="130"/>
                    <a:pt x="35" y="113"/>
                    <a:pt x="35" y="104"/>
                  </a:cubicBezTo>
                  <a:cubicBezTo>
                    <a:pt x="35" y="87"/>
                    <a:pt x="43" y="69"/>
                    <a:pt x="52" y="61"/>
                  </a:cubicBezTo>
                  <a:cubicBezTo>
                    <a:pt x="60" y="52"/>
                    <a:pt x="78" y="43"/>
                    <a:pt x="95" y="43"/>
                  </a:cubicBezTo>
                  <a:cubicBezTo>
                    <a:pt x="113" y="43"/>
                    <a:pt x="121" y="52"/>
                    <a:pt x="139" y="61"/>
                  </a:cubicBezTo>
                  <a:cubicBezTo>
                    <a:pt x="156" y="78"/>
                    <a:pt x="156" y="78"/>
                    <a:pt x="156" y="78"/>
                  </a:cubicBezTo>
                  <a:cubicBezTo>
                    <a:pt x="164" y="87"/>
                    <a:pt x="164" y="87"/>
                    <a:pt x="173" y="87"/>
                  </a:cubicBezTo>
                  <a:cubicBezTo>
                    <a:pt x="173" y="87"/>
                    <a:pt x="182" y="87"/>
                    <a:pt x="182" y="78"/>
                  </a:cubicBezTo>
                  <a:cubicBezTo>
                    <a:pt x="208" y="61"/>
                    <a:pt x="208" y="61"/>
                    <a:pt x="208" y="61"/>
                  </a:cubicBezTo>
                  <a:cubicBezTo>
                    <a:pt x="217" y="52"/>
                    <a:pt x="234" y="43"/>
                    <a:pt x="251" y="43"/>
                  </a:cubicBezTo>
                  <a:cubicBezTo>
                    <a:pt x="260" y="43"/>
                    <a:pt x="277" y="52"/>
                    <a:pt x="286" y="61"/>
                  </a:cubicBezTo>
                  <a:cubicBezTo>
                    <a:pt x="303" y="69"/>
                    <a:pt x="303" y="87"/>
                    <a:pt x="303" y="104"/>
                  </a:cubicBezTo>
                  <a:cubicBezTo>
                    <a:pt x="303" y="113"/>
                    <a:pt x="303" y="130"/>
                    <a:pt x="286" y="138"/>
                  </a:cubicBezTo>
                  <a:close/>
                </a:path>
              </a:pathLst>
            </a:custGeom>
            <a:solidFill>
              <a:schemeClr val="bg2"/>
            </a:solidFill>
            <a:ln>
              <a:noFill/>
            </a:ln>
            <a:effectLst/>
          </p:spPr>
          <p:txBody>
            <a:bodyPr wrap="none" anchor="ctr"/>
            <a:lstStyle/>
            <a:p>
              <a:endParaRPr lang="es-MX"/>
            </a:p>
          </p:txBody>
        </p:sp>
      </p:grpSp>
      <p:sp>
        <p:nvSpPr>
          <p:cNvPr id="10" name="TextBox 9"/>
          <p:cNvSpPr txBox="1"/>
          <p:nvPr/>
        </p:nvSpPr>
        <p:spPr>
          <a:xfrm>
            <a:off x="8172400" y="181198"/>
            <a:ext cx="2985369" cy="369332"/>
          </a:xfrm>
          <a:prstGeom prst="rect">
            <a:avLst/>
          </a:prstGeom>
          <a:solidFill>
            <a:srgbClr val="FFFF00"/>
          </a:solidFill>
        </p:spPr>
        <p:txBody>
          <a:bodyPr wrap="none" rtlCol="0">
            <a:spAutoFit/>
          </a:bodyPr>
          <a:lstStyle/>
          <a:p>
            <a:r>
              <a:rPr lang="en-SG" dirty="0"/>
              <a:t>Data exploration/visualisation</a:t>
            </a:r>
          </a:p>
        </p:txBody>
      </p:sp>
      <p:sp>
        <p:nvSpPr>
          <p:cNvPr id="12" name="Rectangle 11"/>
          <p:cNvSpPr/>
          <p:nvPr/>
        </p:nvSpPr>
        <p:spPr>
          <a:xfrm>
            <a:off x="184421" y="1340768"/>
            <a:ext cx="8640960" cy="830997"/>
          </a:xfrm>
          <a:prstGeom prst="rect">
            <a:avLst/>
          </a:prstGeom>
          <a:solidFill>
            <a:srgbClr val="DEAFC7">
              <a:alpha val="40000"/>
            </a:srgbClr>
          </a:solidFill>
        </p:spPr>
        <p:txBody>
          <a:bodyPr wrap="square" lIns="91440" tIns="45720" rIns="91440" bIns="45720" anchor="t">
            <a:spAutoFit/>
          </a:bodyPr>
          <a:lstStyle/>
          <a:p>
            <a:pPr marL="285750" indent="-285750">
              <a:buFont typeface="Wingdings" pitchFamily="2" charset="2"/>
              <a:buChar char="v"/>
            </a:pPr>
            <a:r>
              <a:rPr lang="en-SG" sz="1600">
                <a:latin typeface="Corbel"/>
              </a:rPr>
              <a:t>Mostly elderly with a median age of 80 years old</a:t>
            </a:r>
          </a:p>
          <a:p>
            <a:pPr marL="285750" indent="-285750">
              <a:buFont typeface="Wingdings" pitchFamily="2" charset="2"/>
              <a:buChar char="v"/>
            </a:pPr>
            <a:r>
              <a:rPr lang="en-SG" sz="1600">
                <a:latin typeface="Corbel"/>
              </a:rPr>
              <a:t>Relatively equal mix of both genders; female patients tended to be older (</a:t>
            </a:r>
            <a:r>
              <a:rPr lang="en-SG" sz="1600" err="1">
                <a:latin typeface="Corbel"/>
              </a:rPr>
              <a:t>avg</a:t>
            </a:r>
            <a:r>
              <a:rPr lang="en-SG" sz="1600">
                <a:latin typeface="Corbel"/>
              </a:rPr>
              <a:t> =84 years old) than male patients (</a:t>
            </a:r>
            <a:r>
              <a:rPr lang="en-SG" sz="1600" err="1">
                <a:latin typeface="Corbel"/>
              </a:rPr>
              <a:t>avg</a:t>
            </a:r>
            <a:r>
              <a:rPr lang="en-SG" sz="1600">
                <a:latin typeface="Corbel"/>
              </a:rPr>
              <a:t> = 78 years old)</a:t>
            </a:r>
          </a:p>
        </p:txBody>
      </p:sp>
      <p:sp>
        <p:nvSpPr>
          <p:cNvPr id="13" name="TextBox 12"/>
          <p:cNvSpPr txBox="1"/>
          <p:nvPr/>
        </p:nvSpPr>
        <p:spPr>
          <a:xfrm>
            <a:off x="184421" y="866298"/>
            <a:ext cx="4469670" cy="369332"/>
          </a:xfrm>
          <a:prstGeom prst="rect">
            <a:avLst/>
          </a:prstGeom>
          <a:solidFill>
            <a:srgbClr val="DEAFC7">
              <a:alpha val="89804"/>
            </a:srgbClr>
          </a:solidFill>
        </p:spPr>
        <p:txBody>
          <a:bodyPr wrap="square" lIns="91440" tIns="45720" rIns="91440" bIns="45720" rtlCol="0" anchor="t">
            <a:spAutoFit/>
          </a:bodyPr>
          <a:lstStyle/>
          <a:p>
            <a:r>
              <a:rPr lang="en-SG" b="1">
                <a:latin typeface="Corbel"/>
              </a:rPr>
              <a:t>Demographic profile of patients in general: </a:t>
            </a:r>
            <a:endParaRPr lang="en-SG" b="1">
              <a:latin typeface="Corbel" pitchFamily="34" charset="0"/>
            </a:endParaRPr>
          </a:p>
        </p:txBody>
      </p:sp>
      <p:grpSp>
        <p:nvGrpSpPr>
          <p:cNvPr id="9" name="Group 8">
            <a:extLst>
              <a:ext uri="{FF2B5EF4-FFF2-40B4-BE49-F238E27FC236}">
                <a16:creationId xmlns:a16="http://schemas.microsoft.com/office/drawing/2014/main" id="{EFEE12C7-EFE4-D287-06B8-E64391B85A04}"/>
              </a:ext>
            </a:extLst>
          </p:cNvPr>
          <p:cNvGrpSpPr/>
          <p:nvPr/>
        </p:nvGrpSpPr>
        <p:grpSpPr>
          <a:xfrm>
            <a:off x="152400" y="2761061"/>
            <a:ext cx="4138151" cy="3849249"/>
            <a:chOff x="226142" y="2398496"/>
            <a:chExt cx="4138151" cy="3849249"/>
          </a:xfrm>
        </p:grpSpPr>
        <p:pic>
          <p:nvPicPr>
            <p:cNvPr id="7" name="Picture 7" descr="Chart, histogram&#10;&#10;Description automatically generated">
              <a:extLst>
                <a:ext uri="{FF2B5EF4-FFF2-40B4-BE49-F238E27FC236}">
                  <a16:creationId xmlns:a16="http://schemas.microsoft.com/office/drawing/2014/main" id="{58C43A41-D365-5730-3236-FC67B9AFA454}"/>
                </a:ext>
              </a:extLst>
            </p:cNvPr>
            <p:cNvPicPr>
              <a:picLocks noChangeAspect="1"/>
            </p:cNvPicPr>
            <p:nvPr/>
          </p:nvPicPr>
          <p:blipFill>
            <a:blip r:embed="rId2"/>
            <a:stretch>
              <a:fillRect/>
            </a:stretch>
          </p:blipFill>
          <p:spPr>
            <a:xfrm>
              <a:off x="226142" y="2398496"/>
              <a:ext cx="4138151" cy="3849249"/>
            </a:xfrm>
            <a:prstGeom prst="rect">
              <a:avLst/>
            </a:prstGeom>
          </p:spPr>
        </p:pic>
        <p:sp>
          <p:nvSpPr>
            <p:cNvPr id="8" name="Oval 7">
              <a:extLst>
                <a:ext uri="{FF2B5EF4-FFF2-40B4-BE49-F238E27FC236}">
                  <a16:creationId xmlns:a16="http://schemas.microsoft.com/office/drawing/2014/main" id="{0E4310B6-08B8-BBEE-0969-A588BEDF8711}"/>
                </a:ext>
              </a:extLst>
            </p:cNvPr>
            <p:cNvSpPr/>
            <p:nvPr/>
          </p:nvSpPr>
          <p:spPr>
            <a:xfrm>
              <a:off x="2904202" y="5903039"/>
              <a:ext cx="301114" cy="288824"/>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13">
            <a:extLst>
              <a:ext uri="{FF2B5EF4-FFF2-40B4-BE49-F238E27FC236}">
                <a16:creationId xmlns:a16="http://schemas.microsoft.com/office/drawing/2014/main" id="{E20FC72F-D9C2-A3AB-F6AD-7F8593B3EE72}"/>
              </a:ext>
            </a:extLst>
          </p:cNvPr>
          <p:cNvSpPr/>
          <p:nvPr/>
        </p:nvSpPr>
        <p:spPr>
          <a:xfrm>
            <a:off x="152750" y="2387485"/>
            <a:ext cx="4136099" cy="338554"/>
          </a:xfrm>
          <a:prstGeom prst="rect">
            <a:avLst/>
          </a:prstGeom>
          <a:solidFill>
            <a:schemeClr val="bg1">
              <a:lumMod val="95000"/>
            </a:schemeClr>
          </a:solidFill>
        </p:spPr>
        <p:txBody>
          <a:bodyPr wrap="square" lIns="91440" tIns="45720" rIns="91440" bIns="45720" anchor="t">
            <a:spAutoFit/>
          </a:bodyPr>
          <a:lstStyle/>
          <a:p>
            <a:pPr algn="ctr"/>
            <a:r>
              <a:rPr lang="en-GB" sz="1600" u="sng">
                <a:latin typeface="Corbel"/>
              </a:rPr>
              <a:t>Overview of age profile</a:t>
            </a:r>
          </a:p>
        </p:txBody>
      </p:sp>
      <p:sp>
        <p:nvSpPr>
          <p:cNvPr id="16" name="Rectangle 15">
            <a:extLst>
              <a:ext uri="{FF2B5EF4-FFF2-40B4-BE49-F238E27FC236}">
                <a16:creationId xmlns:a16="http://schemas.microsoft.com/office/drawing/2014/main" id="{DFDBE771-1F81-7952-6BE8-11AB7A5C78D8}"/>
              </a:ext>
            </a:extLst>
          </p:cNvPr>
          <p:cNvSpPr/>
          <p:nvPr/>
        </p:nvSpPr>
        <p:spPr>
          <a:xfrm>
            <a:off x="4644863" y="2387484"/>
            <a:ext cx="4345033" cy="338554"/>
          </a:xfrm>
          <a:prstGeom prst="rect">
            <a:avLst/>
          </a:prstGeom>
          <a:solidFill>
            <a:schemeClr val="bg1">
              <a:lumMod val="95000"/>
            </a:schemeClr>
          </a:solidFill>
        </p:spPr>
        <p:txBody>
          <a:bodyPr wrap="square" lIns="91440" tIns="45720" rIns="91440" bIns="45720" anchor="t">
            <a:spAutoFit/>
          </a:bodyPr>
          <a:lstStyle/>
          <a:p>
            <a:pPr algn="ctr"/>
            <a:r>
              <a:rPr lang="en-GB" sz="1600" u="sng" err="1">
                <a:latin typeface="Corbel"/>
              </a:rPr>
              <a:t>Avg</a:t>
            </a:r>
            <a:r>
              <a:rPr lang="en-GB" sz="1600" u="sng">
                <a:latin typeface="Corbel"/>
              </a:rPr>
              <a:t> age of male vs female</a:t>
            </a:r>
            <a:endParaRPr lang="en-US"/>
          </a:p>
        </p:txBody>
      </p:sp>
      <p:grpSp>
        <p:nvGrpSpPr>
          <p:cNvPr id="11" name="Group 10">
            <a:extLst>
              <a:ext uri="{FF2B5EF4-FFF2-40B4-BE49-F238E27FC236}">
                <a16:creationId xmlns:a16="http://schemas.microsoft.com/office/drawing/2014/main" id="{33B146E3-7FD3-4F80-7E8F-0B97FA7EDD67}"/>
              </a:ext>
            </a:extLst>
          </p:cNvPr>
          <p:cNvGrpSpPr/>
          <p:nvPr/>
        </p:nvGrpSpPr>
        <p:grpSpPr>
          <a:xfrm>
            <a:off x="4607642" y="2798799"/>
            <a:ext cx="4463845" cy="3810643"/>
            <a:chOff x="4607642" y="2798799"/>
            <a:chExt cx="4463845" cy="3810643"/>
          </a:xfrm>
        </p:grpSpPr>
        <p:pic>
          <p:nvPicPr>
            <p:cNvPr id="15" name="Picture 15" descr="Chart, box and whisker chart&#10;&#10;Description automatically generated">
              <a:extLst>
                <a:ext uri="{FF2B5EF4-FFF2-40B4-BE49-F238E27FC236}">
                  <a16:creationId xmlns:a16="http://schemas.microsoft.com/office/drawing/2014/main" id="{34042B56-21B2-B437-AB56-E7DC20C52F22}"/>
                </a:ext>
              </a:extLst>
            </p:cNvPr>
            <p:cNvPicPr>
              <a:picLocks noChangeAspect="1"/>
            </p:cNvPicPr>
            <p:nvPr/>
          </p:nvPicPr>
          <p:blipFill>
            <a:blip r:embed="rId3"/>
            <a:stretch>
              <a:fillRect/>
            </a:stretch>
          </p:blipFill>
          <p:spPr>
            <a:xfrm>
              <a:off x="4607642" y="2798799"/>
              <a:ext cx="4463845" cy="3810643"/>
            </a:xfrm>
            <a:prstGeom prst="rect">
              <a:avLst/>
            </a:prstGeom>
          </p:spPr>
        </p:pic>
        <p:sp>
          <p:nvSpPr>
            <p:cNvPr id="17" name="TextBox 16">
              <a:extLst>
                <a:ext uri="{FF2B5EF4-FFF2-40B4-BE49-F238E27FC236}">
                  <a16:creationId xmlns:a16="http://schemas.microsoft.com/office/drawing/2014/main" id="{9CB27E8D-02E0-7D32-1FA7-C0BF57D7F27A}"/>
                </a:ext>
              </a:extLst>
            </p:cNvPr>
            <p:cNvSpPr txBox="1"/>
            <p:nvPr/>
          </p:nvSpPr>
          <p:spPr>
            <a:xfrm>
              <a:off x="5172997" y="3857932"/>
              <a:ext cx="34044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latin typeface="Corbel"/>
                </a:rPr>
                <a:t>78</a:t>
              </a:r>
            </a:p>
          </p:txBody>
        </p:sp>
        <p:sp>
          <p:nvSpPr>
            <p:cNvPr id="19" name="TextBox 18">
              <a:extLst>
                <a:ext uri="{FF2B5EF4-FFF2-40B4-BE49-F238E27FC236}">
                  <a16:creationId xmlns:a16="http://schemas.microsoft.com/office/drawing/2014/main" id="{665FF3D0-04FF-D6CA-F8AF-0F26E1AE8F44}"/>
                </a:ext>
              </a:extLst>
            </p:cNvPr>
            <p:cNvSpPr txBox="1"/>
            <p:nvPr/>
          </p:nvSpPr>
          <p:spPr>
            <a:xfrm>
              <a:off x="6979674" y="3612125"/>
              <a:ext cx="34044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latin typeface="Corbel"/>
                </a:rPr>
                <a:t>84</a:t>
              </a:r>
            </a:p>
          </p:txBody>
        </p:sp>
        <p:sp>
          <p:nvSpPr>
            <p:cNvPr id="20" name="TextBox 19">
              <a:extLst>
                <a:ext uri="{FF2B5EF4-FFF2-40B4-BE49-F238E27FC236}">
                  <a16:creationId xmlns:a16="http://schemas.microsoft.com/office/drawing/2014/main" id="{4225878F-093D-E5B1-23DE-B8DE37DB1C27}"/>
                </a:ext>
              </a:extLst>
            </p:cNvPr>
            <p:cNvSpPr txBox="1"/>
            <p:nvPr/>
          </p:nvSpPr>
          <p:spPr>
            <a:xfrm>
              <a:off x="5541706" y="5025512"/>
              <a:ext cx="34044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latin typeface="Corbel"/>
                </a:rPr>
                <a:t>49</a:t>
              </a:r>
            </a:p>
          </p:txBody>
        </p:sp>
        <p:sp>
          <p:nvSpPr>
            <p:cNvPr id="21" name="TextBox 20">
              <a:extLst>
                <a:ext uri="{FF2B5EF4-FFF2-40B4-BE49-F238E27FC236}">
                  <a16:creationId xmlns:a16="http://schemas.microsoft.com/office/drawing/2014/main" id="{F1E29CE3-A288-C257-A703-77BDF376305B}"/>
                </a:ext>
              </a:extLst>
            </p:cNvPr>
            <p:cNvSpPr txBox="1"/>
            <p:nvPr/>
          </p:nvSpPr>
          <p:spPr>
            <a:xfrm>
              <a:off x="7317657" y="4626076"/>
              <a:ext cx="34044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latin typeface="Corbel"/>
                </a:rPr>
                <a:t>59</a:t>
              </a:r>
            </a:p>
          </p:txBody>
        </p:sp>
        <p:sp>
          <p:nvSpPr>
            <p:cNvPr id="22" name="TextBox 21">
              <a:extLst>
                <a:ext uri="{FF2B5EF4-FFF2-40B4-BE49-F238E27FC236}">
                  <a16:creationId xmlns:a16="http://schemas.microsoft.com/office/drawing/2014/main" id="{A92481FB-E124-4122-6D82-A17AE9A08F83}"/>
                </a:ext>
              </a:extLst>
            </p:cNvPr>
            <p:cNvSpPr txBox="1"/>
            <p:nvPr/>
          </p:nvSpPr>
          <p:spPr>
            <a:xfrm>
              <a:off x="5449529" y="2856270"/>
              <a:ext cx="40189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latin typeface="Corbel"/>
                </a:rPr>
                <a:t>102</a:t>
              </a:r>
            </a:p>
          </p:txBody>
        </p:sp>
        <p:sp>
          <p:nvSpPr>
            <p:cNvPr id="23" name="TextBox 22">
              <a:extLst>
                <a:ext uri="{FF2B5EF4-FFF2-40B4-BE49-F238E27FC236}">
                  <a16:creationId xmlns:a16="http://schemas.microsoft.com/office/drawing/2014/main" id="{C0771366-24BA-A961-8CCC-E92F1E63574C}"/>
                </a:ext>
              </a:extLst>
            </p:cNvPr>
            <p:cNvSpPr txBox="1"/>
            <p:nvPr/>
          </p:nvSpPr>
          <p:spPr>
            <a:xfrm>
              <a:off x="7262352" y="2905431"/>
              <a:ext cx="39574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latin typeface="Corbel"/>
                </a:rPr>
                <a:t>101</a:t>
              </a:r>
            </a:p>
          </p:txBody>
        </p:sp>
        <p:sp>
          <p:nvSpPr>
            <p:cNvPr id="29" name="Oval 28">
              <a:extLst>
                <a:ext uri="{FF2B5EF4-FFF2-40B4-BE49-F238E27FC236}">
                  <a16:creationId xmlns:a16="http://schemas.microsoft.com/office/drawing/2014/main" id="{6FDDB660-2786-B88C-F0FA-7B1C7CE7C97D}"/>
                </a:ext>
              </a:extLst>
            </p:cNvPr>
            <p:cNvSpPr/>
            <p:nvPr/>
          </p:nvSpPr>
          <p:spPr>
            <a:xfrm>
              <a:off x="7014086" y="3634245"/>
              <a:ext cx="245808" cy="20279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FCABC2C-8550-3888-3CAF-11495D93FB4C}"/>
                </a:ext>
              </a:extLst>
            </p:cNvPr>
            <p:cNvSpPr/>
            <p:nvPr/>
          </p:nvSpPr>
          <p:spPr>
            <a:xfrm>
              <a:off x="5201263" y="3867761"/>
              <a:ext cx="245808" cy="2150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4551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16632"/>
            <a:ext cx="8352928" cy="523220"/>
          </a:xfrm>
          <a:prstGeom prst="rect">
            <a:avLst/>
          </a:prstGeom>
          <a:solidFill>
            <a:srgbClr val="DEAFC7">
              <a:alpha val="69804"/>
            </a:srgbClr>
          </a:solidFill>
        </p:spPr>
        <p:txBody>
          <a:bodyPr wrap="square" rtlCol="0">
            <a:spAutoFit/>
          </a:bodyPr>
          <a:lstStyle/>
          <a:p>
            <a:pPr algn="ctr"/>
            <a:r>
              <a:rPr lang="en-SG" sz="2800" b="1">
                <a:latin typeface="Copperplate Gothic Bold" pitchFamily="34" charset="0"/>
              </a:rPr>
              <a:t>Present/Current Situation</a:t>
            </a:r>
          </a:p>
        </p:txBody>
      </p:sp>
      <p:grpSp>
        <p:nvGrpSpPr>
          <p:cNvPr id="3" name="Group 2"/>
          <p:cNvGrpSpPr/>
          <p:nvPr/>
        </p:nvGrpSpPr>
        <p:grpSpPr>
          <a:xfrm>
            <a:off x="683568" y="49174"/>
            <a:ext cx="813016" cy="727033"/>
            <a:chOff x="18820851" y="9343815"/>
            <a:chExt cx="1411580" cy="1411577"/>
          </a:xfrm>
        </p:grpSpPr>
        <p:sp>
          <p:nvSpPr>
            <p:cNvPr id="4" name="Freeform 342">
              <a:extLst>
                <a:ext uri="{FF2B5EF4-FFF2-40B4-BE49-F238E27FC236}">
                  <a16:creationId xmlns:a16="http://schemas.microsoft.com/office/drawing/2014/main" id="{64D36ACE-BF44-B146-9C9F-04B389258A71}"/>
                </a:ext>
              </a:extLst>
            </p:cNvPr>
            <p:cNvSpPr>
              <a:spLocks noChangeArrowheads="1"/>
            </p:cNvSpPr>
            <p:nvPr/>
          </p:nvSpPr>
          <p:spPr bwMode="auto">
            <a:xfrm>
              <a:off x="18820851" y="9343815"/>
              <a:ext cx="1411580" cy="1411577"/>
            </a:xfrm>
            <a:custGeom>
              <a:avLst/>
              <a:gdLst>
                <a:gd name="T0" fmla="*/ 1300 w 1301"/>
                <a:gd name="T1" fmla="*/ 650 h 1301"/>
                <a:gd name="T2" fmla="*/ 1300 w 1301"/>
                <a:gd name="T3" fmla="*/ 650 h 1301"/>
                <a:gd name="T4" fmla="*/ 650 w 1301"/>
                <a:gd name="T5" fmla="*/ 1300 h 1301"/>
                <a:gd name="T6" fmla="*/ 0 w 1301"/>
                <a:gd name="T7" fmla="*/ 650 h 1301"/>
                <a:gd name="T8" fmla="*/ 650 w 1301"/>
                <a:gd name="T9" fmla="*/ 0 h 1301"/>
                <a:gd name="T10" fmla="*/ 1300 w 1301"/>
                <a:gd name="T11" fmla="*/ 650 h 1301"/>
              </a:gdLst>
              <a:ahLst/>
              <a:cxnLst>
                <a:cxn ang="0">
                  <a:pos x="T0" y="T1"/>
                </a:cxn>
                <a:cxn ang="0">
                  <a:pos x="T2" y="T3"/>
                </a:cxn>
                <a:cxn ang="0">
                  <a:pos x="T4" y="T5"/>
                </a:cxn>
                <a:cxn ang="0">
                  <a:pos x="T6" y="T7"/>
                </a:cxn>
                <a:cxn ang="0">
                  <a:pos x="T8" y="T9"/>
                </a:cxn>
                <a:cxn ang="0">
                  <a:pos x="T10" y="T11"/>
                </a:cxn>
              </a:cxnLst>
              <a:rect l="0" t="0" r="r" b="b"/>
              <a:pathLst>
                <a:path w="1301" h="1301">
                  <a:moveTo>
                    <a:pt x="1300" y="650"/>
                  </a:moveTo>
                  <a:lnTo>
                    <a:pt x="1300" y="650"/>
                  </a:lnTo>
                  <a:cubicBezTo>
                    <a:pt x="1300" y="1005"/>
                    <a:pt x="1005" y="1300"/>
                    <a:pt x="650" y="1300"/>
                  </a:cubicBezTo>
                  <a:cubicBezTo>
                    <a:pt x="286" y="1300"/>
                    <a:pt x="0" y="1005"/>
                    <a:pt x="0" y="650"/>
                  </a:cubicBezTo>
                  <a:cubicBezTo>
                    <a:pt x="0" y="286"/>
                    <a:pt x="286" y="0"/>
                    <a:pt x="650" y="0"/>
                  </a:cubicBezTo>
                  <a:cubicBezTo>
                    <a:pt x="1005" y="0"/>
                    <a:pt x="1300" y="286"/>
                    <a:pt x="1300" y="650"/>
                  </a:cubicBezTo>
                </a:path>
              </a:pathLst>
            </a:custGeom>
            <a:solidFill>
              <a:schemeClr val="accent4"/>
            </a:solidFill>
            <a:ln>
              <a:noFill/>
            </a:ln>
            <a:effectLst/>
          </p:spPr>
          <p:txBody>
            <a:bodyPr wrap="none" anchor="ctr"/>
            <a:lstStyle/>
            <a:p>
              <a:endParaRPr lang="es-MX"/>
            </a:p>
          </p:txBody>
        </p:sp>
        <p:sp>
          <p:nvSpPr>
            <p:cNvPr id="5" name="Freeform 352">
              <a:extLst>
                <a:ext uri="{FF2B5EF4-FFF2-40B4-BE49-F238E27FC236}">
                  <a16:creationId xmlns:a16="http://schemas.microsoft.com/office/drawing/2014/main" id="{81D14021-5F39-6A4A-B9BE-3A5098FD503C}"/>
                </a:ext>
              </a:extLst>
            </p:cNvPr>
            <p:cNvSpPr>
              <a:spLocks noChangeArrowheads="1"/>
            </p:cNvSpPr>
            <p:nvPr/>
          </p:nvSpPr>
          <p:spPr bwMode="auto">
            <a:xfrm>
              <a:off x="19251502" y="9616559"/>
              <a:ext cx="535921" cy="856519"/>
            </a:xfrm>
            <a:custGeom>
              <a:avLst/>
              <a:gdLst>
                <a:gd name="T0" fmla="*/ 425 w 495"/>
                <a:gd name="T1" fmla="*/ 78 h 790"/>
                <a:gd name="T2" fmla="*/ 425 w 495"/>
                <a:gd name="T3" fmla="*/ 78 h 790"/>
                <a:gd name="T4" fmla="*/ 251 w 495"/>
                <a:gd name="T5" fmla="*/ 0 h 790"/>
                <a:gd name="T6" fmla="*/ 78 w 495"/>
                <a:gd name="T7" fmla="*/ 78 h 790"/>
                <a:gd name="T8" fmla="*/ 0 w 495"/>
                <a:gd name="T9" fmla="*/ 252 h 790"/>
                <a:gd name="T10" fmla="*/ 113 w 495"/>
                <a:gd name="T11" fmla="*/ 572 h 790"/>
                <a:gd name="T12" fmla="*/ 234 w 495"/>
                <a:gd name="T13" fmla="*/ 780 h 790"/>
                <a:gd name="T14" fmla="*/ 251 w 495"/>
                <a:gd name="T15" fmla="*/ 789 h 790"/>
                <a:gd name="T16" fmla="*/ 251 w 495"/>
                <a:gd name="T17" fmla="*/ 789 h 790"/>
                <a:gd name="T18" fmla="*/ 260 w 495"/>
                <a:gd name="T19" fmla="*/ 780 h 790"/>
                <a:gd name="T20" fmla="*/ 381 w 495"/>
                <a:gd name="T21" fmla="*/ 572 h 790"/>
                <a:gd name="T22" fmla="*/ 494 w 495"/>
                <a:gd name="T23" fmla="*/ 252 h 790"/>
                <a:gd name="T24" fmla="*/ 425 w 495"/>
                <a:gd name="T25" fmla="*/ 78 h 790"/>
                <a:gd name="T26" fmla="*/ 346 w 495"/>
                <a:gd name="T27" fmla="*/ 555 h 790"/>
                <a:gd name="T28" fmla="*/ 346 w 495"/>
                <a:gd name="T29" fmla="*/ 555 h 790"/>
                <a:gd name="T30" fmla="*/ 251 w 495"/>
                <a:gd name="T31" fmla="*/ 737 h 790"/>
                <a:gd name="T32" fmla="*/ 156 w 495"/>
                <a:gd name="T33" fmla="*/ 555 h 790"/>
                <a:gd name="T34" fmla="*/ 43 w 495"/>
                <a:gd name="T35" fmla="*/ 252 h 790"/>
                <a:gd name="T36" fmla="*/ 251 w 495"/>
                <a:gd name="T37" fmla="*/ 44 h 790"/>
                <a:gd name="T38" fmla="*/ 459 w 495"/>
                <a:gd name="T39" fmla="*/ 252 h 790"/>
                <a:gd name="T40" fmla="*/ 346 w 495"/>
                <a:gd name="T41" fmla="*/ 555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790">
                  <a:moveTo>
                    <a:pt x="425" y="78"/>
                  </a:moveTo>
                  <a:lnTo>
                    <a:pt x="425" y="78"/>
                  </a:lnTo>
                  <a:cubicBezTo>
                    <a:pt x="381" y="26"/>
                    <a:pt x="312" y="0"/>
                    <a:pt x="251" y="0"/>
                  </a:cubicBezTo>
                  <a:cubicBezTo>
                    <a:pt x="182" y="0"/>
                    <a:pt x="121" y="26"/>
                    <a:pt x="78" y="78"/>
                  </a:cubicBezTo>
                  <a:cubicBezTo>
                    <a:pt x="26" y="122"/>
                    <a:pt x="0" y="182"/>
                    <a:pt x="0" y="252"/>
                  </a:cubicBezTo>
                  <a:cubicBezTo>
                    <a:pt x="0" y="303"/>
                    <a:pt x="43" y="416"/>
                    <a:pt x="113" y="572"/>
                  </a:cubicBezTo>
                  <a:cubicBezTo>
                    <a:pt x="173" y="685"/>
                    <a:pt x="225" y="780"/>
                    <a:pt x="234" y="780"/>
                  </a:cubicBezTo>
                  <a:cubicBezTo>
                    <a:pt x="234" y="789"/>
                    <a:pt x="242" y="789"/>
                    <a:pt x="251" y="789"/>
                  </a:cubicBezTo>
                  <a:lnTo>
                    <a:pt x="251" y="789"/>
                  </a:lnTo>
                  <a:cubicBezTo>
                    <a:pt x="251" y="789"/>
                    <a:pt x="260" y="789"/>
                    <a:pt x="260" y="780"/>
                  </a:cubicBezTo>
                  <a:cubicBezTo>
                    <a:pt x="268" y="780"/>
                    <a:pt x="321" y="685"/>
                    <a:pt x="381" y="572"/>
                  </a:cubicBezTo>
                  <a:cubicBezTo>
                    <a:pt x="459" y="416"/>
                    <a:pt x="494" y="303"/>
                    <a:pt x="494" y="252"/>
                  </a:cubicBezTo>
                  <a:cubicBezTo>
                    <a:pt x="494" y="182"/>
                    <a:pt x="468" y="122"/>
                    <a:pt x="425" y="78"/>
                  </a:cubicBezTo>
                  <a:close/>
                  <a:moveTo>
                    <a:pt x="346" y="555"/>
                  </a:moveTo>
                  <a:lnTo>
                    <a:pt x="346" y="555"/>
                  </a:lnTo>
                  <a:cubicBezTo>
                    <a:pt x="303" y="624"/>
                    <a:pt x="268" y="693"/>
                    <a:pt x="251" y="737"/>
                  </a:cubicBezTo>
                  <a:cubicBezTo>
                    <a:pt x="225" y="693"/>
                    <a:pt x="191" y="624"/>
                    <a:pt x="156" y="555"/>
                  </a:cubicBezTo>
                  <a:cubicBezTo>
                    <a:pt x="61" y="364"/>
                    <a:pt x="43" y="286"/>
                    <a:pt x="43" y="252"/>
                  </a:cubicBezTo>
                  <a:cubicBezTo>
                    <a:pt x="43" y="139"/>
                    <a:pt x="130" y="44"/>
                    <a:pt x="251" y="44"/>
                  </a:cubicBezTo>
                  <a:cubicBezTo>
                    <a:pt x="364" y="44"/>
                    <a:pt x="459" y="139"/>
                    <a:pt x="459" y="252"/>
                  </a:cubicBezTo>
                  <a:cubicBezTo>
                    <a:pt x="459" y="286"/>
                    <a:pt x="442" y="364"/>
                    <a:pt x="346" y="555"/>
                  </a:cubicBezTo>
                  <a:close/>
                </a:path>
              </a:pathLst>
            </a:custGeom>
            <a:solidFill>
              <a:schemeClr val="bg2"/>
            </a:solidFill>
            <a:ln>
              <a:noFill/>
            </a:ln>
            <a:effectLst/>
          </p:spPr>
          <p:txBody>
            <a:bodyPr wrap="none" anchor="ctr"/>
            <a:lstStyle/>
            <a:p>
              <a:endParaRPr lang="es-MX"/>
            </a:p>
          </p:txBody>
        </p:sp>
        <p:sp>
          <p:nvSpPr>
            <p:cNvPr id="6" name="Freeform 353">
              <a:extLst>
                <a:ext uri="{FF2B5EF4-FFF2-40B4-BE49-F238E27FC236}">
                  <a16:creationId xmlns:a16="http://schemas.microsoft.com/office/drawing/2014/main" id="{5B80C37B-24E8-5948-BA79-4E755E11582A}"/>
                </a:ext>
              </a:extLst>
            </p:cNvPr>
            <p:cNvSpPr>
              <a:spLocks noChangeArrowheads="1"/>
            </p:cNvSpPr>
            <p:nvPr/>
          </p:nvSpPr>
          <p:spPr bwMode="auto">
            <a:xfrm>
              <a:off x="19337632" y="9793606"/>
              <a:ext cx="378017" cy="330164"/>
            </a:xfrm>
            <a:custGeom>
              <a:avLst/>
              <a:gdLst>
                <a:gd name="T0" fmla="*/ 320 w 348"/>
                <a:gd name="T1" fmla="*/ 34 h 304"/>
                <a:gd name="T2" fmla="*/ 320 w 348"/>
                <a:gd name="T3" fmla="*/ 34 h 304"/>
                <a:gd name="T4" fmla="*/ 251 w 348"/>
                <a:gd name="T5" fmla="*/ 0 h 304"/>
                <a:gd name="T6" fmla="*/ 182 w 348"/>
                <a:gd name="T7" fmla="*/ 34 h 304"/>
                <a:gd name="T8" fmla="*/ 173 w 348"/>
                <a:gd name="T9" fmla="*/ 43 h 304"/>
                <a:gd name="T10" fmla="*/ 164 w 348"/>
                <a:gd name="T11" fmla="*/ 34 h 304"/>
                <a:gd name="T12" fmla="*/ 95 w 348"/>
                <a:gd name="T13" fmla="*/ 0 h 304"/>
                <a:gd name="T14" fmla="*/ 26 w 348"/>
                <a:gd name="T15" fmla="*/ 34 h 304"/>
                <a:gd name="T16" fmla="*/ 0 w 348"/>
                <a:gd name="T17" fmla="*/ 104 h 304"/>
                <a:gd name="T18" fmla="*/ 26 w 348"/>
                <a:gd name="T19" fmla="*/ 173 h 304"/>
                <a:gd name="T20" fmla="*/ 43 w 348"/>
                <a:gd name="T21" fmla="*/ 191 h 304"/>
                <a:gd name="T22" fmla="*/ 52 w 348"/>
                <a:gd name="T23" fmla="*/ 191 h 304"/>
                <a:gd name="T24" fmla="*/ 156 w 348"/>
                <a:gd name="T25" fmla="*/ 303 h 304"/>
                <a:gd name="T26" fmla="*/ 173 w 348"/>
                <a:gd name="T27" fmla="*/ 303 h 304"/>
                <a:gd name="T28" fmla="*/ 182 w 348"/>
                <a:gd name="T29" fmla="*/ 303 h 304"/>
                <a:gd name="T30" fmla="*/ 294 w 348"/>
                <a:gd name="T31" fmla="*/ 191 h 304"/>
                <a:gd name="T32" fmla="*/ 294 w 348"/>
                <a:gd name="T33" fmla="*/ 191 h 304"/>
                <a:gd name="T34" fmla="*/ 320 w 348"/>
                <a:gd name="T35" fmla="*/ 173 h 304"/>
                <a:gd name="T36" fmla="*/ 320 w 348"/>
                <a:gd name="T37" fmla="*/ 173 h 304"/>
                <a:gd name="T38" fmla="*/ 347 w 348"/>
                <a:gd name="T39" fmla="*/ 104 h 304"/>
                <a:gd name="T40" fmla="*/ 320 w 348"/>
                <a:gd name="T41" fmla="*/ 34 h 304"/>
                <a:gd name="T42" fmla="*/ 286 w 348"/>
                <a:gd name="T43" fmla="*/ 138 h 304"/>
                <a:gd name="T44" fmla="*/ 286 w 348"/>
                <a:gd name="T45" fmla="*/ 138 h 304"/>
                <a:gd name="T46" fmla="*/ 268 w 348"/>
                <a:gd name="T47" fmla="*/ 164 h 304"/>
                <a:gd name="T48" fmla="*/ 268 w 348"/>
                <a:gd name="T49" fmla="*/ 164 h 304"/>
                <a:gd name="T50" fmla="*/ 173 w 348"/>
                <a:gd name="T51" fmla="*/ 260 h 304"/>
                <a:gd name="T52" fmla="*/ 78 w 348"/>
                <a:gd name="T53" fmla="*/ 164 h 304"/>
                <a:gd name="T54" fmla="*/ 78 w 348"/>
                <a:gd name="T55" fmla="*/ 164 h 304"/>
                <a:gd name="T56" fmla="*/ 52 w 348"/>
                <a:gd name="T57" fmla="*/ 138 h 304"/>
                <a:gd name="T58" fmla="*/ 35 w 348"/>
                <a:gd name="T59" fmla="*/ 104 h 304"/>
                <a:gd name="T60" fmla="*/ 52 w 348"/>
                <a:gd name="T61" fmla="*/ 61 h 304"/>
                <a:gd name="T62" fmla="*/ 95 w 348"/>
                <a:gd name="T63" fmla="*/ 43 h 304"/>
                <a:gd name="T64" fmla="*/ 139 w 348"/>
                <a:gd name="T65" fmla="*/ 61 h 304"/>
                <a:gd name="T66" fmla="*/ 156 w 348"/>
                <a:gd name="T67" fmla="*/ 78 h 304"/>
                <a:gd name="T68" fmla="*/ 173 w 348"/>
                <a:gd name="T69" fmla="*/ 87 h 304"/>
                <a:gd name="T70" fmla="*/ 182 w 348"/>
                <a:gd name="T71" fmla="*/ 78 h 304"/>
                <a:gd name="T72" fmla="*/ 208 w 348"/>
                <a:gd name="T73" fmla="*/ 61 h 304"/>
                <a:gd name="T74" fmla="*/ 251 w 348"/>
                <a:gd name="T75" fmla="*/ 43 h 304"/>
                <a:gd name="T76" fmla="*/ 286 w 348"/>
                <a:gd name="T77" fmla="*/ 61 h 304"/>
                <a:gd name="T78" fmla="*/ 303 w 348"/>
                <a:gd name="T79" fmla="*/ 104 h 304"/>
                <a:gd name="T80" fmla="*/ 286 w 348"/>
                <a:gd name="T81" fmla="*/ 13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8" h="304">
                  <a:moveTo>
                    <a:pt x="320" y="34"/>
                  </a:moveTo>
                  <a:lnTo>
                    <a:pt x="320" y="34"/>
                  </a:lnTo>
                  <a:cubicBezTo>
                    <a:pt x="294" y="17"/>
                    <a:pt x="277" y="0"/>
                    <a:pt x="251" y="0"/>
                  </a:cubicBezTo>
                  <a:cubicBezTo>
                    <a:pt x="225" y="0"/>
                    <a:pt x="199" y="17"/>
                    <a:pt x="182" y="34"/>
                  </a:cubicBezTo>
                  <a:cubicBezTo>
                    <a:pt x="173" y="43"/>
                    <a:pt x="173" y="43"/>
                    <a:pt x="173" y="43"/>
                  </a:cubicBezTo>
                  <a:cubicBezTo>
                    <a:pt x="164" y="34"/>
                    <a:pt x="164" y="34"/>
                    <a:pt x="164" y="34"/>
                  </a:cubicBezTo>
                  <a:cubicBezTo>
                    <a:pt x="147" y="17"/>
                    <a:pt x="121" y="0"/>
                    <a:pt x="95" y="0"/>
                  </a:cubicBezTo>
                  <a:cubicBezTo>
                    <a:pt x="69" y="0"/>
                    <a:pt x="43" y="17"/>
                    <a:pt x="26" y="34"/>
                  </a:cubicBezTo>
                  <a:cubicBezTo>
                    <a:pt x="9" y="52"/>
                    <a:pt x="0" y="78"/>
                    <a:pt x="0" y="104"/>
                  </a:cubicBezTo>
                  <a:cubicBezTo>
                    <a:pt x="0" y="130"/>
                    <a:pt x="9" y="147"/>
                    <a:pt x="26" y="173"/>
                  </a:cubicBezTo>
                  <a:cubicBezTo>
                    <a:pt x="43" y="191"/>
                    <a:pt x="43" y="191"/>
                    <a:pt x="43" y="191"/>
                  </a:cubicBezTo>
                  <a:cubicBezTo>
                    <a:pt x="52" y="191"/>
                    <a:pt x="52" y="191"/>
                    <a:pt x="52" y="191"/>
                  </a:cubicBezTo>
                  <a:cubicBezTo>
                    <a:pt x="156" y="303"/>
                    <a:pt x="156" y="303"/>
                    <a:pt x="156" y="303"/>
                  </a:cubicBezTo>
                  <a:cubicBezTo>
                    <a:pt x="164" y="303"/>
                    <a:pt x="164" y="303"/>
                    <a:pt x="173" y="303"/>
                  </a:cubicBezTo>
                  <a:lnTo>
                    <a:pt x="182" y="303"/>
                  </a:lnTo>
                  <a:cubicBezTo>
                    <a:pt x="294" y="191"/>
                    <a:pt x="294" y="191"/>
                    <a:pt x="294" y="191"/>
                  </a:cubicBezTo>
                  <a:lnTo>
                    <a:pt x="294" y="191"/>
                  </a:lnTo>
                  <a:cubicBezTo>
                    <a:pt x="320" y="173"/>
                    <a:pt x="320" y="173"/>
                    <a:pt x="320" y="173"/>
                  </a:cubicBezTo>
                  <a:lnTo>
                    <a:pt x="320" y="173"/>
                  </a:lnTo>
                  <a:cubicBezTo>
                    <a:pt x="338" y="147"/>
                    <a:pt x="347" y="130"/>
                    <a:pt x="347" y="104"/>
                  </a:cubicBezTo>
                  <a:cubicBezTo>
                    <a:pt x="347" y="78"/>
                    <a:pt x="338" y="52"/>
                    <a:pt x="320" y="34"/>
                  </a:cubicBezTo>
                  <a:close/>
                  <a:moveTo>
                    <a:pt x="286" y="138"/>
                  </a:moveTo>
                  <a:lnTo>
                    <a:pt x="286" y="138"/>
                  </a:lnTo>
                  <a:cubicBezTo>
                    <a:pt x="268" y="164"/>
                    <a:pt x="268" y="164"/>
                    <a:pt x="268" y="164"/>
                  </a:cubicBezTo>
                  <a:lnTo>
                    <a:pt x="268" y="164"/>
                  </a:lnTo>
                  <a:cubicBezTo>
                    <a:pt x="173" y="260"/>
                    <a:pt x="173" y="260"/>
                    <a:pt x="173" y="260"/>
                  </a:cubicBezTo>
                  <a:cubicBezTo>
                    <a:pt x="78" y="164"/>
                    <a:pt x="78" y="164"/>
                    <a:pt x="78" y="164"/>
                  </a:cubicBezTo>
                  <a:lnTo>
                    <a:pt x="78" y="164"/>
                  </a:lnTo>
                  <a:cubicBezTo>
                    <a:pt x="52" y="138"/>
                    <a:pt x="52" y="138"/>
                    <a:pt x="52" y="138"/>
                  </a:cubicBezTo>
                  <a:cubicBezTo>
                    <a:pt x="43" y="130"/>
                    <a:pt x="35" y="113"/>
                    <a:pt x="35" y="104"/>
                  </a:cubicBezTo>
                  <a:cubicBezTo>
                    <a:pt x="35" y="87"/>
                    <a:pt x="43" y="69"/>
                    <a:pt x="52" y="61"/>
                  </a:cubicBezTo>
                  <a:cubicBezTo>
                    <a:pt x="60" y="52"/>
                    <a:pt x="78" y="43"/>
                    <a:pt x="95" y="43"/>
                  </a:cubicBezTo>
                  <a:cubicBezTo>
                    <a:pt x="113" y="43"/>
                    <a:pt x="121" y="52"/>
                    <a:pt x="139" y="61"/>
                  </a:cubicBezTo>
                  <a:cubicBezTo>
                    <a:pt x="156" y="78"/>
                    <a:pt x="156" y="78"/>
                    <a:pt x="156" y="78"/>
                  </a:cubicBezTo>
                  <a:cubicBezTo>
                    <a:pt x="164" y="87"/>
                    <a:pt x="164" y="87"/>
                    <a:pt x="173" y="87"/>
                  </a:cubicBezTo>
                  <a:cubicBezTo>
                    <a:pt x="173" y="87"/>
                    <a:pt x="182" y="87"/>
                    <a:pt x="182" y="78"/>
                  </a:cubicBezTo>
                  <a:cubicBezTo>
                    <a:pt x="208" y="61"/>
                    <a:pt x="208" y="61"/>
                    <a:pt x="208" y="61"/>
                  </a:cubicBezTo>
                  <a:cubicBezTo>
                    <a:pt x="217" y="52"/>
                    <a:pt x="234" y="43"/>
                    <a:pt x="251" y="43"/>
                  </a:cubicBezTo>
                  <a:cubicBezTo>
                    <a:pt x="260" y="43"/>
                    <a:pt x="277" y="52"/>
                    <a:pt x="286" y="61"/>
                  </a:cubicBezTo>
                  <a:cubicBezTo>
                    <a:pt x="303" y="69"/>
                    <a:pt x="303" y="87"/>
                    <a:pt x="303" y="104"/>
                  </a:cubicBezTo>
                  <a:cubicBezTo>
                    <a:pt x="303" y="113"/>
                    <a:pt x="303" y="130"/>
                    <a:pt x="286" y="138"/>
                  </a:cubicBezTo>
                  <a:close/>
                </a:path>
              </a:pathLst>
            </a:custGeom>
            <a:solidFill>
              <a:schemeClr val="bg2"/>
            </a:solidFill>
            <a:ln>
              <a:noFill/>
            </a:ln>
            <a:effectLst/>
          </p:spPr>
          <p:txBody>
            <a:bodyPr wrap="none" anchor="ctr"/>
            <a:lstStyle/>
            <a:p>
              <a:endParaRPr lang="es-MX"/>
            </a:p>
          </p:txBody>
        </p:sp>
      </p:grpSp>
      <p:sp>
        <p:nvSpPr>
          <p:cNvPr id="10" name="TextBox 9"/>
          <p:cNvSpPr txBox="1"/>
          <p:nvPr/>
        </p:nvSpPr>
        <p:spPr>
          <a:xfrm>
            <a:off x="8172400" y="181198"/>
            <a:ext cx="2985369" cy="369332"/>
          </a:xfrm>
          <a:prstGeom prst="rect">
            <a:avLst/>
          </a:prstGeom>
          <a:solidFill>
            <a:srgbClr val="FFFF00"/>
          </a:solidFill>
        </p:spPr>
        <p:txBody>
          <a:bodyPr wrap="none" rtlCol="0">
            <a:spAutoFit/>
          </a:bodyPr>
          <a:lstStyle/>
          <a:p>
            <a:r>
              <a:rPr lang="en-SG"/>
              <a:t>Data exploration/visualisation</a:t>
            </a:r>
          </a:p>
        </p:txBody>
      </p:sp>
      <p:sp>
        <p:nvSpPr>
          <p:cNvPr id="13" name="Rectangle 12">
            <a:extLst>
              <a:ext uri="{FF2B5EF4-FFF2-40B4-BE49-F238E27FC236}">
                <a16:creationId xmlns:a16="http://schemas.microsoft.com/office/drawing/2014/main" id="{37747B8D-B98A-B875-0C09-1661B64D71A5}"/>
              </a:ext>
            </a:extLst>
          </p:cNvPr>
          <p:cNvSpPr/>
          <p:nvPr/>
        </p:nvSpPr>
        <p:spPr>
          <a:xfrm>
            <a:off x="184421" y="1340768"/>
            <a:ext cx="8676237" cy="1384995"/>
          </a:xfrm>
          <a:prstGeom prst="rect">
            <a:avLst/>
          </a:prstGeom>
          <a:solidFill>
            <a:srgbClr val="DEAFC7">
              <a:alpha val="40000"/>
            </a:srgbClr>
          </a:solidFill>
        </p:spPr>
        <p:txBody>
          <a:bodyPr wrap="square" lIns="91440" tIns="45720" rIns="91440" bIns="45720" anchor="t">
            <a:spAutoFit/>
          </a:bodyPr>
          <a:lstStyle/>
          <a:p>
            <a:pPr marL="285750" indent="-285750">
              <a:buFont typeface="Wingdings" pitchFamily="2" charset="2"/>
              <a:buChar char="v"/>
            </a:pPr>
            <a:r>
              <a:rPr lang="en-SG" sz="1400">
                <a:latin typeface="Corbel"/>
              </a:rPr>
              <a:t>Relatively equal mix of both genders who passed on or got discharged</a:t>
            </a:r>
          </a:p>
          <a:p>
            <a:pPr marL="285750" indent="-285750">
              <a:buFont typeface="Wingdings" pitchFamily="2" charset="2"/>
              <a:buChar char="v"/>
            </a:pPr>
            <a:r>
              <a:rPr lang="en-SG" sz="1400">
                <a:latin typeface="Corbel"/>
              </a:rPr>
              <a:t>Patients who passed on (</a:t>
            </a:r>
            <a:r>
              <a:rPr lang="en-SG" sz="1400" err="1">
                <a:latin typeface="Corbel"/>
              </a:rPr>
              <a:t>avg</a:t>
            </a:r>
            <a:r>
              <a:rPr lang="en-SG" sz="1400">
                <a:latin typeface="Corbel"/>
              </a:rPr>
              <a:t> = 84 years old) tended to be of greater age than those who got discharged (</a:t>
            </a:r>
            <a:r>
              <a:rPr lang="en-SG" sz="1400" err="1">
                <a:latin typeface="Corbel"/>
              </a:rPr>
              <a:t>avg</a:t>
            </a:r>
            <a:r>
              <a:rPr lang="en-SG" sz="1400">
                <a:latin typeface="Corbel"/>
              </a:rPr>
              <a:t> = 77 years old)</a:t>
            </a:r>
          </a:p>
          <a:p>
            <a:pPr marL="285750" indent="-285750">
              <a:buFont typeface="Wingdings" pitchFamily="2" charset="2"/>
              <a:buChar char="v"/>
            </a:pPr>
            <a:r>
              <a:rPr lang="en-SG" sz="1400">
                <a:latin typeface="Corbel"/>
              </a:rPr>
              <a:t>Patients who passed on (</a:t>
            </a:r>
            <a:r>
              <a:rPr lang="en-SG" sz="1400" err="1">
                <a:latin typeface="Corbel"/>
              </a:rPr>
              <a:t>avg</a:t>
            </a:r>
            <a:r>
              <a:rPr lang="en-SG" sz="1400">
                <a:latin typeface="Corbel"/>
              </a:rPr>
              <a:t> = 8 days) tended to have a longer length of stay in the hospital than those who were discharged (</a:t>
            </a:r>
            <a:r>
              <a:rPr lang="en-SG" sz="1400" err="1">
                <a:latin typeface="Corbel"/>
              </a:rPr>
              <a:t>avg</a:t>
            </a:r>
            <a:r>
              <a:rPr lang="en-SG" sz="1400">
                <a:latin typeface="Corbel"/>
              </a:rPr>
              <a:t> = 6 days)</a:t>
            </a:r>
          </a:p>
          <a:p>
            <a:pPr marL="285750" indent="-285750">
              <a:buFont typeface="Wingdings" pitchFamily="2" charset="2"/>
              <a:buChar char="v"/>
            </a:pPr>
            <a:r>
              <a:rPr lang="en-SG" sz="1400">
                <a:latin typeface="Corbel"/>
              </a:rPr>
              <a:t>However, no clear, distinctive pattern between age and length of stay was found</a:t>
            </a:r>
          </a:p>
        </p:txBody>
      </p:sp>
      <p:sp>
        <p:nvSpPr>
          <p:cNvPr id="15" name="TextBox 14">
            <a:extLst>
              <a:ext uri="{FF2B5EF4-FFF2-40B4-BE49-F238E27FC236}">
                <a16:creationId xmlns:a16="http://schemas.microsoft.com/office/drawing/2014/main" id="{117A5784-4C3F-7C6E-6E3D-3F690825D75B}"/>
              </a:ext>
            </a:extLst>
          </p:cNvPr>
          <p:cNvSpPr txBox="1"/>
          <p:nvPr/>
        </p:nvSpPr>
        <p:spPr>
          <a:xfrm>
            <a:off x="184421" y="866298"/>
            <a:ext cx="6761813" cy="369332"/>
          </a:xfrm>
          <a:prstGeom prst="rect">
            <a:avLst/>
          </a:prstGeom>
          <a:solidFill>
            <a:srgbClr val="DEAFC7">
              <a:alpha val="89804"/>
            </a:srgbClr>
          </a:solidFill>
        </p:spPr>
        <p:txBody>
          <a:bodyPr wrap="square" lIns="91440" tIns="45720" rIns="91440" bIns="45720" rtlCol="0" anchor="t">
            <a:spAutoFit/>
          </a:bodyPr>
          <a:lstStyle/>
          <a:p>
            <a:r>
              <a:rPr lang="en-SG" b="1">
                <a:latin typeface="Corbel"/>
              </a:rPr>
              <a:t>Comparison of profile of patients who passed on vs. discharged: </a:t>
            </a:r>
            <a:endParaRPr lang="en-SG" b="1">
              <a:latin typeface="Corbel" pitchFamily="34" charset="0"/>
            </a:endParaRPr>
          </a:p>
        </p:txBody>
      </p:sp>
      <p:pic>
        <p:nvPicPr>
          <p:cNvPr id="16" name="Picture 16" descr="Chart, bar chart&#10;&#10;Description automatically generated">
            <a:extLst>
              <a:ext uri="{FF2B5EF4-FFF2-40B4-BE49-F238E27FC236}">
                <a16:creationId xmlns:a16="http://schemas.microsoft.com/office/drawing/2014/main" id="{377B9528-2A43-5BF4-3951-CED8F599C259}"/>
              </a:ext>
            </a:extLst>
          </p:cNvPr>
          <p:cNvPicPr>
            <a:picLocks noChangeAspect="1"/>
          </p:cNvPicPr>
          <p:nvPr/>
        </p:nvPicPr>
        <p:blipFill>
          <a:blip r:embed="rId2"/>
          <a:stretch>
            <a:fillRect/>
          </a:stretch>
        </p:blipFill>
        <p:spPr>
          <a:xfrm>
            <a:off x="126682" y="3034782"/>
            <a:ext cx="2278446" cy="2091436"/>
          </a:xfrm>
          <a:prstGeom prst="rect">
            <a:avLst/>
          </a:prstGeom>
        </p:spPr>
      </p:pic>
      <p:sp>
        <p:nvSpPr>
          <p:cNvPr id="18" name="Rectangle 17">
            <a:extLst>
              <a:ext uri="{FF2B5EF4-FFF2-40B4-BE49-F238E27FC236}">
                <a16:creationId xmlns:a16="http://schemas.microsoft.com/office/drawing/2014/main" id="{0679CE06-2EEC-8DEE-D763-5239C234EE73}"/>
              </a:ext>
            </a:extLst>
          </p:cNvPr>
          <p:cNvSpPr/>
          <p:nvPr/>
        </p:nvSpPr>
        <p:spPr>
          <a:xfrm>
            <a:off x="310477" y="2724102"/>
            <a:ext cx="1909505" cy="307777"/>
          </a:xfrm>
          <a:prstGeom prst="rect">
            <a:avLst/>
          </a:prstGeom>
          <a:solidFill>
            <a:schemeClr val="bg1">
              <a:lumMod val="95000"/>
            </a:schemeClr>
          </a:solidFill>
        </p:spPr>
        <p:txBody>
          <a:bodyPr wrap="square" lIns="91440" tIns="45720" rIns="91440" bIns="45720" anchor="t">
            <a:spAutoFit/>
          </a:bodyPr>
          <a:lstStyle/>
          <a:p>
            <a:pPr algn="ctr"/>
            <a:r>
              <a:rPr lang="en-GB" sz="1400" u="sng">
                <a:latin typeface="Corbel"/>
              </a:rPr>
              <a:t>Prop of gender</a:t>
            </a:r>
          </a:p>
        </p:txBody>
      </p:sp>
      <p:grpSp>
        <p:nvGrpSpPr>
          <p:cNvPr id="43" name="Group 42">
            <a:extLst>
              <a:ext uri="{FF2B5EF4-FFF2-40B4-BE49-F238E27FC236}">
                <a16:creationId xmlns:a16="http://schemas.microsoft.com/office/drawing/2014/main" id="{D5E6457D-72F2-3741-549F-330224A4A219}"/>
              </a:ext>
            </a:extLst>
          </p:cNvPr>
          <p:cNvGrpSpPr/>
          <p:nvPr/>
        </p:nvGrpSpPr>
        <p:grpSpPr>
          <a:xfrm>
            <a:off x="2106561" y="4641227"/>
            <a:ext cx="2510368" cy="2099297"/>
            <a:chOff x="2868561" y="3611116"/>
            <a:chExt cx="2743200" cy="2437962"/>
          </a:xfrm>
        </p:grpSpPr>
        <p:pic>
          <p:nvPicPr>
            <p:cNvPr id="19" name="Picture 19" descr="Chart, box and whisker chart&#10;&#10;Description automatically generated">
              <a:extLst>
                <a:ext uri="{FF2B5EF4-FFF2-40B4-BE49-F238E27FC236}">
                  <a16:creationId xmlns:a16="http://schemas.microsoft.com/office/drawing/2014/main" id="{D97AE061-59D0-4B0F-0F70-DED28ACCCFD9}"/>
                </a:ext>
              </a:extLst>
            </p:cNvPr>
            <p:cNvPicPr>
              <a:picLocks noChangeAspect="1"/>
            </p:cNvPicPr>
            <p:nvPr/>
          </p:nvPicPr>
          <p:blipFill>
            <a:blip r:embed="rId3"/>
            <a:stretch>
              <a:fillRect/>
            </a:stretch>
          </p:blipFill>
          <p:spPr>
            <a:xfrm>
              <a:off x="2868561" y="3611116"/>
              <a:ext cx="2743200" cy="2437962"/>
            </a:xfrm>
            <a:prstGeom prst="rect">
              <a:avLst/>
            </a:prstGeom>
          </p:spPr>
        </p:pic>
        <p:grpSp>
          <p:nvGrpSpPr>
            <p:cNvPr id="27" name="Group 26">
              <a:extLst>
                <a:ext uri="{FF2B5EF4-FFF2-40B4-BE49-F238E27FC236}">
                  <a16:creationId xmlns:a16="http://schemas.microsoft.com/office/drawing/2014/main" id="{7597D9E2-3706-B1F8-10BB-3F8EED6B3EF0}"/>
                </a:ext>
              </a:extLst>
            </p:cNvPr>
            <p:cNvGrpSpPr/>
            <p:nvPr/>
          </p:nvGrpSpPr>
          <p:grpSpPr>
            <a:xfrm>
              <a:off x="4241662" y="4203645"/>
              <a:ext cx="333387" cy="215444"/>
              <a:chOff x="6936302" y="4669320"/>
              <a:chExt cx="409828" cy="260177"/>
            </a:xfrm>
          </p:grpSpPr>
          <p:sp>
            <p:nvSpPr>
              <p:cNvPr id="28" name="TextBox 27">
                <a:extLst>
                  <a:ext uri="{FF2B5EF4-FFF2-40B4-BE49-F238E27FC236}">
                    <a16:creationId xmlns:a16="http://schemas.microsoft.com/office/drawing/2014/main" id="{76979A41-6193-1E9B-7A7D-3818FA11B077}"/>
                  </a:ext>
                </a:extLst>
              </p:cNvPr>
              <p:cNvSpPr txBox="1"/>
              <p:nvPr/>
            </p:nvSpPr>
            <p:spPr>
              <a:xfrm>
                <a:off x="6936302" y="4669320"/>
                <a:ext cx="409828" cy="2601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latin typeface="Corbel"/>
                  </a:rPr>
                  <a:t>84</a:t>
                </a:r>
              </a:p>
            </p:txBody>
          </p:sp>
          <p:sp>
            <p:nvSpPr>
              <p:cNvPr id="29" name="Oval 28">
                <a:extLst>
                  <a:ext uri="{FF2B5EF4-FFF2-40B4-BE49-F238E27FC236}">
                    <a16:creationId xmlns:a16="http://schemas.microsoft.com/office/drawing/2014/main" id="{57CC7CFC-3D6F-E066-5E39-F9AF2EFA4868}"/>
                  </a:ext>
                </a:extLst>
              </p:cNvPr>
              <p:cNvSpPr/>
              <p:nvPr/>
            </p:nvSpPr>
            <p:spPr>
              <a:xfrm>
                <a:off x="7005723" y="4708925"/>
                <a:ext cx="245808" cy="2150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2C5F4F29-CC9A-AA99-6A5E-F974885E6230}"/>
                </a:ext>
              </a:extLst>
            </p:cNvPr>
            <p:cNvGrpSpPr/>
            <p:nvPr/>
          </p:nvGrpSpPr>
          <p:grpSpPr>
            <a:xfrm>
              <a:off x="3119828" y="4415311"/>
              <a:ext cx="333387" cy="215444"/>
              <a:chOff x="6936302" y="4669320"/>
              <a:chExt cx="409828" cy="260177"/>
            </a:xfrm>
          </p:grpSpPr>
          <p:sp>
            <p:nvSpPr>
              <p:cNvPr id="31" name="TextBox 30">
                <a:extLst>
                  <a:ext uri="{FF2B5EF4-FFF2-40B4-BE49-F238E27FC236}">
                    <a16:creationId xmlns:a16="http://schemas.microsoft.com/office/drawing/2014/main" id="{C347EBDF-BE8A-CB0A-9140-395FB2BE7FD9}"/>
                  </a:ext>
                </a:extLst>
              </p:cNvPr>
              <p:cNvSpPr txBox="1"/>
              <p:nvPr/>
            </p:nvSpPr>
            <p:spPr>
              <a:xfrm>
                <a:off x="6936302" y="4669320"/>
                <a:ext cx="409828" cy="2601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latin typeface="Corbel"/>
                  </a:rPr>
                  <a:t>77</a:t>
                </a:r>
              </a:p>
            </p:txBody>
          </p:sp>
          <p:sp>
            <p:nvSpPr>
              <p:cNvPr id="32" name="Oval 31">
                <a:extLst>
                  <a:ext uri="{FF2B5EF4-FFF2-40B4-BE49-F238E27FC236}">
                    <a16:creationId xmlns:a16="http://schemas.microsoft.com/office/drawing/2014/main" id="{34B1B017-B3F2-D512-31C7-EFE7F6C3B506}"/>
                  </a:ext>
                </a:extLst>
              </p:cNvPr>
              <p:cNvSpPr/>
              <p:nvPr/>
            </p:nvSpPr>
            <p:spPr>
              <a:xfrm>
                <a:off x="6986767" y="4689135"/>
                <a:ext cx="245808" cy="21508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TextBox 35">
              <a:extLst>
                <a:ext uri="{FF2B5EF4-FFF2-40B4-BE49-F238E27FC236}">
                  <a16:creationId xmlns:a16="http://schemas.microsoft.com/office/drawing/2014/main" id="{247392A3-127E-868F-A155-929FC952567C}"/>
                </a:ext>
              </a:extLst>
            </p:cNvPr>
            <p:cNvSpPr txBox="1"/>
            <p:nvPr/>
          </p:nvSpPr>
          <p:spPr>
            <a:xfrm>
              <a:off x="3327400" y="5147733"/>
              <a:ext cx="30903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latin typeface="Corbel"/>
                </a:rPr>
                <a:t>44​</a:t>
              </a:r>
              <a:endParaRPr lang="en-GB" sz="800"/>
            </a:p>
          </p:txBody>
        </p:sp>
        <p:sp>
          <p:nvSpPr>
            <p:cNvPr id="38" name="TextBox 37">
              <a:extLst>
                <a:ext uri="{FF2B5EF4-FFF2-40B4-BE49-F238E27FC236}">
                  <a16:creationId xmlns:a16="http://schemas.microsoft.com/office/drawing/2014/main" id="{D02AB1DA-B324-EA71-E0C3-8F7B0FFF2BA7}"/>
                </a:ext>
              </a:extLst>
            </p:cNvPr>
            <p:cNvSpPr txBox="1"/>
            <p:nvPr/>
          </p:nvSpPr>
          <p:spPr>
            <a:xfrm>
              <a:off x="3285067" y="3786010"/>
              <a:ext cx="351367" cy="218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latin typeface="Corbel"/>
                </a:rPr>
                <a:t>101​</a:t>
              </a:r>
              <a:endParaRPr lang="en-GB" sz="800"/>
            </a:p>
          </p:txBody>
        </p:sp>
        <p:sp>
          <p:nvSpPr>
            <p:cNvPr id="39" name="TextBox 38">
              <a:extLst>
                <a:ext uri="{FF2B5EF4-FFF2-40B4-BE49-F238E27FC236}">
                  <a16:creationId xmlns:a16="http://schemas.microsoft.com/office/drawing/2014/main" id="{00BA6F4A-A951-8211-B087-8C7B13139EA1}"/>
                </a:ext>
              </a:extLst>
            </p:cNvPr>
            <p:cNvSpPr txBox="1"/>
            <p:nvPr/>
          </p:nvSpPr>
          <p:spPr>
            <a:xfrm>
              <a:off x="4421011" y="4724399"/>
              <a:ext cx="30903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latin typeface="Corbel"/>
                </a:rPr>
                <a:t>62</a:t>
              </a:r>
            </a:p>
          </p:txBody>
        </p:sp>
        <p:sp>
          <p:nvSpPr>
            <p:cNvPr id="40" name="TextBox 39">
              <a:extLst>
                <a:ext uri="{FF2B5EF4-FFF2-40B4-BE49-F238E27FC236}">
                  <a16:creationId xmlns:a16="http://schemas.microsoft.com/office/drawing/2014/main" id="{EB8B973E-A204-8948-C17C-FAF0EECA692A}"/>
                </a:ext>
              </a:extLst>
            </p:cNvPr>
            <p:cNvSpPr txBox="1"/>
            <p:nvPr/>
          </p:nvSpPr>
          <p:spPr>
            <a:xfrm>
              <a:off x="4392789" y="3736622"/>
              <a:ext cx="36547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latin typeface="Corbel"/>
                </a:rPr>
                <a:t>102</a:t>
              </a:r>
            </a:p>
          </p:txBody>
        </p:sp>
      </p:grpSp>
      <p:sp>
        <p:nvSpPr>
          <p:cNvPr id="41" name="Rectangle 40">
            <a:extLst>
              <a:ext uri="{FF2B5EF4-FFF2-40B4-BE49-F238E27FC236}">
                <a16:creationId xmlns:a16="http://schemas.microsoft.com/office/drawing/2014/main" id="{8E1D512A-0733-E03C-33AF-CB5BA36A817D}"/>
              </a:ext>
            </a:extLst>
          </p:cNvPr>
          <p:cNvSpPr/>
          <p:nvPr/>
        </p:nvSpPr>
        <p:spPr>
          <a:xfrm>
            <a:off x="2441252" y="4389215"/>
            <a:ext cx="1951837" cy="307777"/>
          </a:xfrm>
          <a:prstGeom prst="rect">
            <a:avLst/>
          </a:prstGeom>
          <a:solidFill>
            <a:schemeClr val="bg1">
              <a:lumMod val="95000"/>
            </a:schemeClr>
          </a:solidFill>
        </p:spPr>
        <p:txBody>
          <a:bodyPr wrap="square" lIns="91440" tIns="45720" rIns="91440" bIns="45720" anchor="t">
            <a:spAutoFit/>
          </a:bodyPr>
          <a:lstStyle/>
          <a:p>
            <a:pPr algn="ctr"/>
            <a:r>
              <a:rPr lang="en-GB" sz="1400" u="sng" err="1">
                <a:latin typeface="Corbel"/>
              </a:rPr>
              <a:t>Avg</a:t>
            </a:r>
            <a:r>
              <a:rPr lang="en-GB" sz="1400" u="sng">
                <a:latin typeface="Corbel"/>
              </a:rPr>
              <a:t> age of patients</a:t>
            </a:r>
          </a:p>
        </p:txBody>
      </p:sp>
      <p:pic>
        <p:nvPicPr>
          <p:cNvPr id="44" name="Picture 44" descr="Chart, histogram&#10;&#10;Description automatically generated">
            <a:extLst>
              <a:ext uri="{FF2B5EF4-FFF2-40B4-BE49-F238E27FC236}">
                <a16:creationId xmlns:a16="http://schemas.microsoft.com/office/drawing/2014/main" id="{6A176B67-C2E0-206B-BB5B-5A69CEC3CAC1}"/>
              </a:ext>
            </a:extLst>
          </p:cNvPr>
          <p:cNvPicPr>
            <a:picLocks noChangeAspect="1"/>
          </p:cNvPicPr>
          <p:nvPr/>
        </p:nvPicPr>
        <p:blipFill>
          <a:blip r:embed="rId4"/>
          <a:stretch>
            <a:fillRect/>
          </a:stretch>
        </p:blipFill>
        <p:spPr>
          <a:xfrm>
            <a:off x="6862232" y="4687692"/>
            <a:ext cx="2291645" cy="2096950"/>
          </a:xfrm>
          <a:prstGeom prst="rect">
            <a:avLst/>
          </a:prstGeom>
        </p:spPr>
      </p:pic>
      <p:sp>
        <p:nvSpPr>
          <p:cNvPr id="45" name="Rectangle 44">
            <a:extLst>
              <a:ext uri="{FF2B5EF4-FFF2-40B4-BE49-F238E27FC236}">
                <a16:creationId xmlns:a16="http://schemas.microsoft.com/office/drawing/2014/main" id="{F35FB9F6-CD0F-8C9D-C06C-5FCF19C13AE6}"/>
              </a:ext>
            </a:extLst>
          </p:cNvPr>
          <p:cNvSpPr/>
          <p:nvPr/>
        </p:nvSpPr>
        <p:spPr>
          <a:xfrm>
            <a:off x="4741365" y="2738212"/>
            <a:ext cx="1909505" cy="307777"/>
          </a:xfrm>
          <a:prstGeom prst="rect">
            <a:avLst/>
          </a:prstGeom>
          <a:solidFill>
            <a:schemeClr val="bg1">
              <a:lumMod val="95000"/>
            </a:schemeClr>
          </a:solidFill>
        </p:spPr>
        <p:txBody>
          <a:bodyPr wrap="square" lIns="91440" tIns="45720" rIns="91440" bIns="45720" anchor="t">
            <a:spAutoFit/>
          </a:bodyPr>
          <a:lstStyle/>
          <a:p>
            <a:pPr algn="ctr"/>
            <a:r>
              <a:rPr lang="en-GB" sz="1400" u="sng" err="1">
                <a:latin typeface="Corbel"/>
              </a:rPr>
              <a:t>Avg</a:t>
            </a:r>
            <a:r>
              <a:rPr lang="en-GB" sz="1400" u="sng">
                <a:latin typeface="Corbel"/>
              </a:rPr>
              <a:t> LOS of patients</a:t>
            </a:r>
            <a:endParaRPr lang="en-US"/>
          </a:p>
        </p:txBody>
      </p:sp>
      <p:sp>
        <p:nvSpPr>
          <p:cNvPr id="46" name="Rectangle 45">
            <a:extLst>
              <a:ext uri="{FF2B5EF4-FFF2-40B4-BE49-F238E27FC236}">
                <a16:creationId xmlns:a16="http://schemas.microsoft.com/office/drawing/2014/main" id="{058AF817-AF04-F143-781B-0B7688526EFF}"/>
              </a:ext>
            </a:extLst>
          </p:cNvPr>
          <p:cNvSpPr/>
          <p:nvPr/>
        </p:nvSpPr>
        <p:spPr>
          <a:xfrm>
            <a:off x="7351920" y="4487990"/>
            <a:ext cx="1422672" cy="307777"/>
          </a:xfrm>
          <a:prstGeom prst="rect">
            <a:avLst/>
          </a:prstGeom>
          <a:solidFill>
            <a:schemeClr val="bg1">
              <a:lumMod val="95000"/>
            </a:schemeClr>
          </a:solidFill>
        </p:spPr>
        <p:txBody>
          <a:bodyPr wrap="square" lIns="91440" tIns="45720" rIns="91440" bIns="45720" anchor="t">
            <a:spAutoFit/>
          </a:bodyPr>
          <a:lstStyle/>
          <a:p>
            <a:pPr algn="ctr"/>
            <a:r>
              <a:rPr lang="en-GB" sz="1400" u="sng">
                <a:latin typeface="Corbel"/>
              </a:rPr>
              <a:t>LOS &amp; Age</a:t>
            </a:r>
            <a:endParaRPr lang="en-US"/>
          </a:p>
        </p:txBody>
      </p:sp>
      <p:grpSp>
        <p:nvGrpSpPr>
          <p:cNvPr id="56" name="Group 55">
            <a:extLst>
              <a:ext uri="{FF2B5EF4-FFF2-40B4-BE49-F238E27FC236}">
                <a16:creationId xmlns:a16="http://schemas.microsoft.com/office/drawing/2014/main" id="{0532925B-C875-44B9-9365-6656E79D460E}"/>
              </a:ext>
            </a:extLst>
          </p:cNvPr>
          <p:cNvGrpSpPr/>
          <p:nvPr/>
        </p:nvGrpSpPr>
        <p:grpSpPr>
          <a:xfrm>
            <a:off x="4540954" y="2963096"/>
            <a:ext cx="2341033" cy="2103032"/>
            <a:chOff x="4540954" y="2963096"/>
            <a:chExt cx="2341033" cy="2103032"/>
          </a:xfrm>
        </p:grpSpPr>
        <p:pic>
          <p:nvPicPr>
            <p:cNvPr id="42" name="Picture 42" descr="Chart, box and whisker chart&#10;&#10;Description automatically generated">
              <a:extLst>
                <a:ext uri="{FF2B5EF4-FFF2-40B4-BE49-F238E27FC236}">
                  <a16:creationId xmlns:a16="http://schemas.microsoft.com/office/drawing/2014/main" id="{34150FEB-FBAC-3403-A71A-FCCDD5B95B51}"/>
                </a:ext>
              </a:extLst>
            </p:cNvPr>
            <p:cNvPicPr>
              <a:picLocks noChangeAspect="1"/>
            </p:cNvPicPr>
            <p:nvPr/>
          </p:nvPicPr>
          <p:blipFill>
            <a:blip r:embed="rId5"/>
            <a:stretch>
              <a:fillRect/>
            </a:stretch>
          </p:blipFill>
          <p:spPr>
            <a:xfrm>
              <a:off x="4540954" y="2963096"/>
              <a:ext cx="2341033" cy="2103032"/>
            </a:xfrm>
            <a:prstGeom prst="rect">
              <a:avLst/>
            </a:prstGeom>
          </p:spPr>
        </p:pic>
        <p:sp>
          <p:nvSpPr>
            <p:cNvPr id="50" name="Oval 49">
              <a:extLst>
                <a:ext uri="{FF2B5EF4-FFF2-40B4-BE49-F238E27FC236}">
                  <a16:creationId xmlns:a16="http://schemas.microsoft.com/office/drawing/2014/main" id="{AD1BF36B-A6F8-0E70-7066-96816D59EF35}"/>
                </a:ext>
              </a:extLst>
            </p:cNvPr>
            <p:cNvSpPr/>
            <p:nvPr/>
          </p:nvSpPr>
          <p:spPr>
            <a:xfrm>
              <a:off x="4801920" y="4513641"/>
              <a:ext cx="182988" cy="15336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996AAD43-C0AA-BC0D-E170-F4E60490729A}"/>
                </a:ext>
              </a:extLst>
            </p:cNvPr>
            <p:cNvSpPr txBox="1"/>
            <p:nvPr/>
          </p:nvSpPr>
          <p:spPr>
            <a:xfrm>
              <a:off x="4780844" y="4484511"/>
              <a:ext cx="22436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latin typeface="Corbel"/>
                </a:rPr>
                <a:t>6</a:t>
              </a:r>
              <a:endParaRPr lang="en-GB" sz="800"/>
            </a:p>
          </p:txBody>
        </p:sp>
        <p:sp>
          <p:nvSpPr>
            <p:cNvPr id="52" name="TextBox 51">
              <a:extLst>
                <a:ext uri="{FF2B5EF4-FFF2-40B4-BE49-F238E27FC236}">
                  <a16:creationId xmlns:a16="http://schemas.microsoft.com/office/drawing/2014/main" id="{E2D7CF20-2A17-4C60-2BC0-2774E0EB7EED}"/>
                </a:ext>
              </a:extLst>
            </p:cNvPr>
            <p:cNvSpPr txBox="1"/>
            <p:nvPr/>
          </p:nvSpPr>
          <p:spPr>
            <a:xfrm>
              <a:off x="5747455" y="4435122"/>
              <a:ext cx="22436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latin typeface="Corbel"/>
                </a:rPr>
                <a:t>8</a:t>
              </a:r>
            </a:p>
          </p:txBody>
        </p:sp>
        <p:sp>
          <p:nvSpPr>
            <p:cNvPr id="53" name="TextBox 52">
              <a:extLst>
                <a:ext uri="{FF2B5EF4-FFF2-40B4-BE49-F238E27FC236}">
                  <a16:creationId xmlns:a16="http://schemas.microsoft.com/office/drawing/2014/main" id="{26608A7B-69A7-4113-BF52-08FCD333137D}"/>
                </a:ext>
              </a:extLst>
            </p:cNvPr>
            <p:cNvSpPr txBox="1"/>
            <p:nvPr/>
          </p:nvSpPr>
          <p:spPr>
            <a:xfrm>
              <a:off x="4943122" y="4082344"/>
              <a:ext cx="34431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latin typeface="Corbel"/>
                </a:rPr>
                <a:t>27</a:t>
              </a:r>
            </a:p>
          </p:txBody>
        </p:sp>
        <p:sp>
          <p:nvSpPr>
            <p:cNvPr id="54" name="TextBox 53">
              <a:extLst>
                <a:ext uri="{FF2B5EF4-FFF2-40B4-BE49-F238E27FC236}">
                  <a16:creationId xmlns:a16="http://schemas.microsoft.com/office/drawing/2014/main" id="{87FFFB13-9E4C-2F13-970D-02D444FB003D}"/>
                </a:ext>
              </a:extLst>
            </p:cNvPr>
            <p:cNvSpPr txBox="1"/>
            <p:nvPr/>
          </p:nvSpPr>
          <p:spPr>
            <a:xfrm>
              <a:off x="5860344" y="3976511"/>
              <a:ext cx="34431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latin typeface="Corbel"/>
                </a:rPr>
                <a:t>34</a:t>
              </a:r>
            </a:p>
          </p:txBody>
        </p:sp>
        <p:sp>
          <p:nvSpPr>
            <p:cNvPr id="55" name="Oval 54">
              <a:extLst>
                <a:ext uri="{FF2B5EF4-FFF2-40B4-BE49-F238E27FC236}">
                  <a16:creationId xmlns:a16="http://schemas.microsoft.com/office/drawing/2014/main" id="{047058EC-4114-78D6-42B7-89850CB84F92}"/>
                </a:ext>
              </a:extLst>
            </p:cNvPr>
            <p:cNvSpPr/>
            <p:nvPr/>
          </p:nvSpPr>
          <p:spPr>
            <a:xfrm>
              <a:off x="5782642" y="4464252"/>
              <a:ext cx="182988" cy="15336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5907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6632"/>
            <a:ext cx="8352928" cy="523220"/>
          </a:xfrm>
          <a:prstGeom prst="rect">
            <a:avLst/>
          </a:prstGeom>
          <a:solidFill>
            <a:srgbClr val="DEAFC7">
              <a:alpha val="69804"/>
            </a:srgbClr>
          </a:solidFill>
        </p:spPr>
        <p:txBody>
          <a:bodyPr wrap="square" rtlCol="0">
            <a:spAutoFit/>
          </a:bodyPr>
          <a:lstStyle/>
          <a:p>
            <a:pPr algn="ctr"/>
            <a:r>
              <a:rPr lang="en-SG" sz="2800" b="1">
                <a:latin typeface="Copperplate Gothic Bold" pitchFamily="34" charset="0"/>
              </a:rPr>
              <a:t>Modelling – Logistic Regression</a:t>
            </a:r>
          </a:p>
        </p:txBody>
      </p:sp>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4750"/>
            <a:ext cx="648072"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172400" y="181198"/>
            <a:ext cx="1536383" cy="369332"/>
          </a:xfrm>
          <a:prstGeom prst="rect">
            <a:avLst/>
          </a:prstGeom>
          <a:solidFill>
            <a:srgbClr val="FFFF00"/>
          </a:solidFill>
        </p:spPr>
        <p:txBody>
          <a:bodyPr wrap="none" rtlCol="0">
            <a:spAutoFit/>
          </a:bodyPr>
          <a:lstStyle/>
          <a:p>
            <a:r>
              <a:rPr lang="en-SG"/>
              <a:t>Log regression</a:t>
            </a:r>
          </a:p>
        </p:txBody>
      </p:sp>
      <p:pic>
        <p:nvPicPr>
          <p:cNvPr id="5" name="Picture 5" descr="Chart&#10;&#10;Description automatically generated">
            <a:extLst>
              <a:ext uri="{FF2B5EF4-FFF2-40B4-BE49-F238E27FC236}">
                <a16:creationId xmlns:a16="http://schemas.microsoft.com/office/drawing/2014/main" id="{9A98260F-92CE-FFE9-F8C7-3CE5E26A3948}"/>
              </a:ext>
            </a:extLst>
          </p:cNvPr>
          <p:cNvPicPr>
            <a:picLocks noChangeAspect="1"/>
          </p:cNvPicPr>
          <p:nvPr/>
        </p:nvPicPr>
        <p:blipFill>
          <a:blip r:embed="rId3"/>
          <a:stretch>
            <a:fillRect/>
          </a:stretch>
        </p:blipFill>
        <p:spPr>
          <a:xfrm>
            <a:off x="3017171" y="844031"/>
            <a:ext cx="5927894" cy="5767613"/>
          </a:xfrm>
          <a:prstGeom prst="rect">
            <a:avLst/>
          </a:prstGeom>
        </p:spPr>
      </p:pic>
      <p:sp>
        <p:nvSpPr>
          <p:cNvPr id="7" name="Rectangle 9">
            <a:extLst>
              <a:ext uri="{FF2B5EF4-FFF2-40B4-BE49-F238E27FC236}">
                <a16:creationId xmlns:a16="http://schemas.microsoft.com/office/drawing/2014/main" id="{5038208C-A320-CF8A-DA5F-015D5E0F8AC0}"/>
              </a:ext>
            </a:extLst>
          </p:cNvPr>
          <p:cNvSpPr/>
          <p:nvPr/>
        </p:nvSpPr>
        <p:spPr>
          <a:xfrm>
            <a:off x="372757" y="845520"/>
            <a:ext cx="2516252" cy="5224764"/>
          </a:xfrm>
          <a:prstGeom prst="rect">
            <a:avLst/>
          </a:prstGeom>
          <a:solidFill>
            <a:srgbClr val="DEAFC7">
              <a:alpha val="40000"/>
            </a:srgbClr>
          </a:solidFill>
        </p:spPr>
        <p:txBody>
          <a:bodyPr wrap="square" lIns="91440" tIns="45720" rIns="91440" bIns="45720" anchor="t">
            <a:spAutoFit/>
          </a:bodyPr>
          <a:lstStyle/>
          <a:p>
            <a:pPr marL="285750" indent="-285750">
              <a:lnSpc>
                <a:spcPct val="150000"/>
              </a:lnSpc>
              <a:buFont typeface="Wingdings" pitchFamily="2" charset="2"/>
              <a:buChar char="v"/>
            </a:pPr>
            <a:r>
              <a:rPr lang="en-US" sz="1600">
                <a:latin typeface="Corbel"/>
                <a:cs typeface="Calibri"/>
              </a:rPr>
              <a:t>Firstly, we use all features to build the logistic regression and finally get the accuracy rate: 64.08%, which is the highest score we get among the three models. However, more features don’t necessarily mean the better model performance, some of them are useless to interpretate the model.</a:t>
            </a:r>
          </a:p>
        </p:txBody>
      </p:sp>
    </p:spTree>
    <p:extLst>
      <p:ext uri="{BB962C8B-B14F-4D97-AF65-F5344CB8AC3E}">
        <p14:creationId xmlns:p14="http://schemas.microsoft.com/office/powerpoint/2010/main" val="1457881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6632"/>
            <a:ext cx="8352928" cy="523220"/>
          </a:xfrm>
          <a:prstGeom prst="rect">
            <a:avLst/>
          </a:prstGeom>
          <a:solidFill>
            <a:srgbClr val="DEAFC7">
              <a:alpha val="69804"/>
            </a:srgbClr>
          </a:solidFill>
        </p:spPr>
        <p:txBody>
          <a:bodyPr wrap="square" rtlCol="0">
            <a:spAutoFit/>
          </a:bodyPr>
          <a:lstStyle/>
          <a:p>
            <a:pPr algn="ctr"/>
            <a:r>
              <a:rPr lang="en-SG" sz="2800" b="1">
                <a:latin typeface="Copperplate Gothic Bold" pitchFamily="34" charset="0"/>
              </a:rPr>
              <a:t>Modelling – Logistic Regression</a:t>
            </a:r>
          </a:p>
        </p:txBody>
      </p:sp>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4750"/>
            <a:ext cx="648072"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172400" y="181198"/>
            <a:ext cx="1536383" cy="369332"/>
          </a:xfrm>
          <a:prstGeom prst="rect">
            <a:avLst/>
          </a:prstGeom>
          <a:solidFill>
            <a:srgbClr val="FFFF00"/>
          </a:solidFill>
        </p:spPr>
        <p:txBody>
          <a:bodyPr wrap="none" rtlCol="0">
            <a:spAutoFit/>
          </a:bodyPr>
          <a:lstStyle/>
          <a:p>
            <a:r>
              <a:rPr lang="en-SG"/>
              <a:t>Log regression</a:t>
            </a:r>
          </a:p>
        </p:txBody>
      </p:sp>
      <p:sp>
        <p:nvSpPr>
          <p:cNvPr id="6" name="TextBox 5">
            <a:extLst>
              <a:ext uri="{FF2B5EF4-FFF2-40B4-BE49-F238E27FC236}">
                <a16:creationId xmlns:a16="http://schemas.microsoft.com/office/drawing/2014/main" id="{846A7134-9EA7-08F9-7BDE-4DA8C2ECD6CA}"/>
              </a:ext>
            </a:extLst>
          </p:cNvPr>
          <p:cNvSpPr txBox="1"/>
          <p:nvPr/>
        </p:nvSpPr>
        <p:spPr>
          <a:xfrm>
            <a:off x="226754" y="900165"/>
            <a:ext cx="2149803" cy="369332"/>
          </a:xfrm>
          <a:prstGeom prst="rect">
            <a:avLst/>
          </a:prstGeom>
          <a:solidFill>
            <a:srgbClr val="DEAFC7">
              <a:alpha val="89804"/>
            </a:srgbClr>
          </a:solidFill>
        </p:spPr>
        <p:txBody>
          <a:bodyPr wrap="square" lIns="91440" tIns="45720" rIns="91440" bIns="45720" rtlCol="0" anchor="t">
            <a:spAutoFit/>
          </a:bodyPr>
          <a:lstStyle/>
          <a:p>
            <a:r>
              <a:rPr lang="en-SG" b="1">
                <a:latin typeface="Corbel"/>
              </a:rPr>
              <a:t>Feature Selection</a:t>
            </a:r>
            <a:endParaRPr lang="en-SG" b="1">
              <a:latin typeface="Corbel" pitchFamily="34" charset="0"/>
            </a:endParaRPr>
          </a:p>
        </p:txBody>
      </p:sp>
      <p:pic>
        <p:nvPicPr>
          <p:cNvPr id="7" name="Picture 7">
            <a:extLst>
              <a:ext uri="{FF2B5EF4-FFF2-40B4-BE49-F238E27FC236}">
                <a16:creationId xmlns:a16="http://schemas.microsoft.com/office/drawing/2014/main" id="{5BDEFB6D-B001-14A5-D79E-22C39DEE1D26}"/>
              </a:ext>
            </a:extLst>
          </p:cNvPr>
          <p:cNvPicPr>
            <a:picLocks noChangeAspect="1"/>
          </p:cNvPicPr>
          <p:nvPr/>
        </p:nvPicPr>
        <p:blipFill>
          <a:blip r:embed="rId3"/>
          <a:stretch>
            <a:fillRect/>
          </a:stretch>
        </p:blipFill>
        <p:spPr>
          <a:xfrm>
            <a:off x="2916830" y="900661"/>
            <a:ext cx="4702006" cy="4262686"/>
          </a:xfrm>
          <a:prstGeom prst="rect">
            <a:avLst/>
          </a:prstGeom>
        </p:spPr>
      </p:pic>
      <p:sp>
        <p:nvSpPr>
          <p:cNvPr id="8" name="Rectangle 9">
            <a:extLst>
              <a:ext uri="{FF2B5EF4-FFF2-40B4-BE49-F238E27FC236}">
                <a16:creationId xmlns:a16="http://schemas.microsoft.com/office/drawing/2014/main" id="{99386768-C150-6626-D8E0-29AC12581F35}"/>
              </a:ext>
            </a:extLst>
          </p:cNvPr>
          <p:cNvSpPr/>
          <p:nvPr/>
        </p:nvSpPr>
        <p:spPr>
          <a:xfrm>
            <a:off x="228791" y="5496046"/>
            <a:ext cx="8274877" cy="1162113"/>
          </a:xfrm>
          <a:prstGeom prst="rect">
            <a:avLst/>
          </a:prstGeom>
          <a:solidFill>
            <a:srgbClr val="DEAFC7">
              <a:alpha val="40000"/>
            </a:srgbClr>
          </a:solidFill>
        </p:spPr>
        <p:txBody>
          <a:bodyPr wrap="square" lIns="91440" tIns="45720" rIns="91440" bIns="45720" anchor="t">
            <a:spAutoFit/>
          </a:bodyPr>
          <a:lstStyle/>
          <a:p>
            <a:pPr marL="285750" indent="-285750">
              <a:lnSpc>
                <a:spcPct val="150000"/>
              </a:lnSpc>
              <a:buFont typeface="Wingdings" pitchFamily="2" charset="2"/>
              <a:buChar char="v"/>
            </a:pPr>
            <a:r>
              <a:rPr lang="en-US" sz="1600">
                <a:latin typeface="Corbel"/>
                <a:cs typeface="Calibri"/>
              </a:rPr>
              <a:t>After doing stepwise selection, we get 13 features remaining:  </a:t>
            </a:r>
            <a:r>
              <a:rPr lang="en-US" sz="1600" i="1" err="1">
                <a:latin typeface="Corbel"/>
                <a:cs typeface="Calibri"/>
              </a:rPr>
              <a:t>los</a:t>
            </a:r>
            <a:r>
              <a:rPr lang="en-US" sz="1600" i="1">
                <a:latin typeface="Corbel"/>
                <a:cs typeface="Calibri"/>
              </a:rPr>
              <a:t>, age, gender, </a:t>
            </a:r>
            <a:r>
              <a:rPr lang="en-US" sz="1600" i="1" err="1">
                <a:latin typeface="Corbel"/>
                <a:cs typeface="Calibri"/>
              </a:rPr>
              <a:t>cabg</a:t>
            </a:r>
            <a:r>
              <a:rPr lang="en-US" sz="1600" i="1">
                <a:latin typeface="Corbel"/>
                <a:cs typeface="Calibri"/>
              </a:rPr>
              <a:t>, dementia, </a:t>
            </a:r>
            <a:r>
              <a:rPr lang="en-US" sz="1600" i="1" err="1">
                <a:latin typeface="Corbel"/>
                <a:cs typeface="Calibri"/>
              </a:rPr>
              <a:t>ihd</a:t>
            </a:r>
            <a:r>
              <a:rPr lang="en-US" sz="1600" i="1">
                <a:latin typeface="Corbel"/>
                <a:cs typeface="Calibri"/>
              </a:rPr>
              <a:t>, arrhythmias, </a:t>
            </a:r>
            <a:r>
              <a:rPr lang="en-US" sz="1600" i="1" err="1">
                <a:latin typeface="Corbel"/>
                <a:cs typeface="Calibri"/>
              </a:rPr>
              <a:t>copd</a:t>
            </a:r>
            <a:r>
              <a:rPr lang="en-US" sz="1600" i="1">
                <a:latin typeface="Corbel"/>
                <a:cs typeface="Calibri"/>
              </a:rPr>
              <a:t>, </a:t>
            </a:r>
            <a:r>
              <a:rPr lang="en-US" sz="1600" i="1" err="1">
                <a:latin typeface="Corbel"/>
                <a:cs typeface="Calibri"/>
              </a:rPr>
              <a:t>pvd</a:t>
            </a:r>
            <a:r>
              <a:rPr lang="en-US" sz="1600" i="1">
                <a:latin typeface="Corbel"/>
                <a:cs typeface="Calibri"/>
              </a:rPr>
              <a:t>, </a:t>
            </a:r>
            <a:r>
              <a:rPr lang="en-US" sz="1600" i="1" err="1">
                <a:latin typeface="Corbel"/>
                <a:cs typeface="Calibri"/>
              </a:rPr>
              <a:t>metastatic_cancer</a:t>
            </a:r>
            <a:r>
              <a:rPr lang="en-US" sz="1600" i="1">
                <a:latin typeface="Corbel"/>
                <a:cs typeface="Calibri"/>
              </a:rPr>
              <a:t>, </a:t>
            </a:r>
            <a:r>
              <a:rPr lang="en-US" sz="1600" i="1" err="1">
                <a:latin typeface="Corbel"/>
                <a:cs typeface="Calibri"/>
              </a:rPr>
              <a:t>prior_dnas</a:t>
            </a:r>
            <a:r>
              <a:rPr lang="en-US" sz="1600" i="1">
                <a:latin typeface="Corbel"/>
                <a:cs typeface="Calibri"/>
              </a:rPr>
              <a:t>, </a:t>
            </a:r>
            <a:r>
              <a:rPr lang="en-US" sz="1600" i="1" err="1">
                <a:latin typeface="Corbel"/>
                <a:cs typeface="Calibri"/>
              </a:rPr>
              <a:t>pci</a:t>
            </a:r>
            <a:r>
              <a:rPr lang="en-US" sz="1600" i="1">
                <a:latin typeface="Corbel"/>
                <a:cs typeface="Calibri"/>
              </a:rPr>
              <a:t>, </a:t>
            </a:r>
            <a:r>
              <a:rPr lang="en-US" sz="1600">
                <a:latin typeface="Corbel"/>
                <a:cs typeface="Calibri"/>
              </a:rPr>
              <a:t>and</a:t>
            </a:r>
            <a:r>
              <a:rPr lang="en-US" sz="1600" i="1">
                <a:latin typeface="Corbel"/>
                <a:cs typeface="Calibri"/>
              </a:rPr>
              <a:t> </a:t>
            </a:r>
            <a:r>
              <a:rPr lang="en-US" sz="1600" i="1" err="1">
                <a:latin typeface="Corbel"/>
                <a:cs typeface="Calibri"/>
              </a:rPr>
              <a:t>ethnicgroup</a:t>
            </a:r>
            <a:r>
              <a:rPr lang="en-US" sz="1600" i="1">
                <a:latin typeface="Corbel"/>
                <a:cs typeface="Calibri"/>
              </a:rPr>
              <a:t>. </a:t>
            </a:r>
            <a:endParaRPr lang="en-US">
              <a:latin typeface="Corbel"/>
            </a:endParaRPr>
          </a:p>
          <a:p>
            <a:pPr marL="285750" indent="-285750">
              <a:lnSpc>
                <a:spcPct val="150000"/>
              </a:lnSpc>
              <a:buFont typeface="Wingdings" pitchFamily="2" charset="2"/>
              <a:buChar char="v"/>
            </a:pPr>
            <a:r>
              <a:rPr lang="en-US" sz="1600" i="1">
                <a:latin typeface="Corbel"/>
                <a:cs typeface="Calibri"/>
              </a:rPr>
              <a:t>Feature selection indeed </a:t>
            </a:r>
            <a:r>
              <a:rPr lang="en-US" sz="1600">
                <a:latin typeface="Corbel"/>
                <a:ea typeface="+mn-lt"/>
                <a:cs typeface="+mn-lt"/>
              </a:rPr>
              <a:t>improves the model performance</a:t>
            </a:r>
            <a:endParaRPr lang="en-US" sz="1600" i="1">
              <a:latin typeface="Corbel"/>
              <a:cs typeface="Calibri"/>
            </a:endParaRPr>
          </a:p>
        </p:txBody>
      </p:sp>
      <p:sp>
        <p:nvSpPr>
          <p:cNvPr id="10" name="Rectangle: Rounded Corners 9">
            <a:extLst>
              <a:ext uri="{FF2B5EF4-FFF2-40B4-BE49-F238E27FC236}">
                <a16:creationId xmlns:a16="http://schemas.microsoft.com/office/drawing/2014/main" id="{4560AE86-1C21-CB54-3B58-FA3F0EC417F1}"/>
              </a:ext>
            </a:extLst>
          </p:cNvPr>
          <p:cNvSpPr/>
          <p:nvPr/>
        </p:nvSpPr>
        <p:spPr>
          <a:xfrm>
            <a:off x="366853" y="2206439"/>
            <a:ext cx="1867696" cy="1285742"/>
          </a:xfrm>
          <a:prstGeom prst="roundRect">
            <a:avLst/>
          </a:prstGeom>
          <a:solidFill>
            <a:srgbClr val="DEAFC7">
              <a:alpha val="40000"/>
            </a:srgbClr>
          </a:solidFill>
        </p:spPr>
        <p:txBody>
          <a:bodyPr wrap="square" lIns="91440" tIns="45720" rIns="91440" bIns="45720" anchor="t">
            <a:spAutoFit/>
          </a:bodyPr>
          <a:lstStyle/>
          <a:p>
            <a:pPr>
              <a:lnSpc>
                <a:spcPct val="150000"/>
              </a:lnSpc>
            </a:pPr>
            <a:r>
              <a:rPr lang="en-US" sz="1600">
                <a:latin typeface="Corbel"/>
                <a:cs typeface="Calibri"/>
              </a:rPr>
              <a:t>Accuracy</a:t>
            </a:r>
            <a:endParaRPr lang="en-US">
              <a:latin typeface="Corbel"/>
            </a:endParaRPr>
          </a:p>
          <a:p>
            <a:pPr>
              <a:lnSpc>
                <a:spcPct val="150000"/>
              </a:lnSpc>
            </a:pPr>
            <a:r>
              <a:rPr lang="en-US" sz="1600">
                <a:latin typeface="Corbel"/>
                <a:cs typeface="Calibri"/>
              </a:rPr>
              <a:t>66.20% &gt; 64.08%</a:t>
            </a:r>
          </a:p>
          <a:p>
            <a:pPr>
              <a:lnSpc>
                <a:spcPct val="150000"/>
              </a:lnSpc>
            </a:pPr>
            <a:endParaRPr lang="en-US" sz="1600">
              <a:latin typeface="Corbel"/>
              <a:cs typeface="Calibri"/>
            </a:endParaRPr>
          </a:p>
        </p:txBody>
      </p:sp>
    </p:spTree>
    <p:extLst>
      <p:ext uri="{BB962C8B-B14F-4D97-AF65-F5344CB8AC3E}">
        <p14:creationId xmlns:p14="http://schemas.microsoft.com/office/powerpoint/2010/main" val="3694236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6632"/>
            <a:ext cx="8352928" cy="523220"/>
          </a:xfrm>
          <a:prstGeom prst="rect">
            <a:avLst/>
          </a:prstGeom>
          <a:solidFill>
            <a:srgbClr val="DEAFC7">
              <a:alpha val="69804"/>
            </a:srgbClr>
          </a:solidFill>
        </p:spPr>
        <p:txBody>
          <a:bodyPr wrap="square" rtlCol="0">
            <a:spAutoFit/>
          </a:bodyPr>
          <a:lstStyle/>
          <a:p>
            <a:pPr algn="ctr"/>
            <a:r>
              <a:rPr lang="en-SG" sz="2800" b="1">
                <a:latin typeface="Copperplate Gothic Bold" pitchFamily="34" charset="0"/>
              </a:rPr>
              <a:t>Modelling – Decision  Tree</a:t>
            </a:r>
          </a:p>
        </p:txBody>
      </p:sp>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4750"/>
            <a:ext cx="648072"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172400" y="181198"/>
            <a:ext cx="1239763" cy="369332"/>
          </a:xfrm>
          <a:prstGeom prst="rect">
            <a:avLst/>
          </a:prstGeom>
          <a:solidFill>
            <a:srgbClr val="FFFF00"/>
          </a:solidFill>
        </p:spPr>
        <p:txBody>
          <a:bodyPr wrap="none" rtlCol="0">
            <a:spAutoFit/>
          </a:bodyPr>
          <a:lstStyle/>
          <a:p>
            <a:r>
              <a:rPr lang="en-SG"/>
              <a:t>Tree model</a:t>
            </a:r>
          </a:p>
        </p:txBody>
      </p:sp>
      <p:pic>
        <p:nvPicPr>
          <p:cNvPr id="6" name="图片 6" descr="图表, 直方图&#10;&#10;已自动生成说明">
            <a:extLst>
              <a:ext uri="{FF2B5EF4-FFF2-40B4-BE49-F238E27FC236}">
                <a16:creationId xmlns:a16="http://schemas.microsoft.com/office/drawing/2014/main" id="{F99BF4E3-6758-0F89-9C63-CE0149646DD3}"/>
              </a:ext>
            </a:extLst>
          </p:cNvPr>
          <p:cNvPicPr>
            <a:picLocks noChangeAspect="1"/>
          </p:cNvPicPr>
          <p:nvPr/>
        </p:nvPicPr>
        <p:blipFill>
          <a:blip r:embed="rId3"/>
          <a:stretch>
            <a:fillRect/>
          </a:stretch>
        </p:blipFill>
        <p:spPr>
          <a:xfrm>
            <a:off x="274642" y="1186309"/>
            <a:ext cx="4168204" cy="3530072"/>
          </a:xfrm>
          <a:prstGeom prst="rect">
            <a:avLst/>
          </a:prstGeom>
        </p:spPr>
      </p:pic>
      <p:pic>
        <p:nvPicPr>
          <p:cNvPr id="7" name="图片 7" descr="日程表&#10;&#10;已自动生成说明">
            <a:extLst>
              <a:ext uri="{FF2B5EF4-FFF2-40B4-BE49-F238E27FC236}">
                <a16:creationId xmlns:a16="http://schemas.microsoft.com/office/drawing/2014/main" id="{1A75037C-3761-7D32-322C-2F4D071724CD}"/>
              </a:ext>
            </a:extLst>
          </p:cNvPr>
          <p:cNvPicPr>
            <a:picLocks noChangeAspect="1"/>
          </p:cNvPicPr>
          <p:nvPr/>
        </p:nvPicPr>
        <p:blipFill>
          <a:blip r:embed="rId4"/>
          <a:stretch>
            <a:fillRect/>
          </a:stretch>
        </p:blipFill>
        <p:spPr>
          <a:xfrm>
            <a:off x="4633226" y="1184383"/>
            <a:ext cx="4158642" cy="3533921"/>
          </a:xfrm>
          <a:prstGeom prst="rect">
            <a:avLst/>
          </a:prstGeom>
        </p:spPr>
      </p:pic>
      <p:sp>
        <p:nvSpPr>
          <p:cNvPr id="8" name="TextBox 5">
            <a:extLst>
              <a:ext uri="{FF2B5EF4-FFF2-40B4-BE49-F238E27FC236}">
                <a16:creationId xmlns:a16="http://schemas.microsoft.com/office/drawing/2014/main" id="{4860B7AA-F391-ABE7-F8D3-985C2FBACBA0}"/>
              </a:ext>
            </a:extLst>
          </p:cNvPr>
          <p:cNvSpPr txBox="1"/>
          <p:nvPr/>
        </p:nvSpPr>
        <p:spPr>
          <a:xfrm>
            <a:off x="5466019" y="810316"/>
            <a:ext cx="2705857" cy="369332"/>
          </a:xfrm>
          <a:prstGeom prst="rect">
            <a:avLst/>
          </a:prstGeom>
          <a:solidFill>
            <a:srgbClr val="DEAFC7">
              <a:alpha val="89804"/>
            </a:srgbClr>
          </a:solidFill>
        </p:spPr>
        <p:txBody>
          <a:bodyPr wrap="square" lIns="91440" tIns="45720" rIns="91440" bIns="45720" rtlCol="0" anchor="t">
            <a:spAutoFit/>
          </a:bodyPr>
          <a:lstStyle/>
          <a:p>
            <a:r>
              <a:rPr lang="en-SG" b="1" dirty="0">
                <a:latin typeface="Corbel"/>
              </a:rPr>
              <a:t>Get optimal decision tree</a:t>
            </a:r>
            <a:endParaRPr lang="en-SG" b="1" dirty="0">
              <a:latin typeface="Corbel" pitchFamily="34" charset="0"/>
            </a:endParaRPr>
          </a:p>
        </p:txBody>
      </p:sp>
      <p:sp>
        <p:nvSpPr>
          <p:cNvPr id="10" name="TextBox 5">
            <a:extLst>
              <a:ext uri="{FF2B5EF4-FFF2-40B4-BE49-F238E27FC236}">
                <a16:creationId xmlns:a16="http://schemas.microsoft.com/office/drawing/2014/main" id="{DE055406-25D8-6622-95A6-757DDF6E5897}"/>
              </a:ext>
            </a:extLst>
          </p:cNvPr>
          <p:cNvSpPr txBox="1"/>
          <p:nvPr/>
        </p:nvSpPr>
        <p:spPr>
          <a:xfrm>
            <a:off x="858694" y="823231"/>
            <a:ext cx="3066856" cy="369332"/>
          </a:xfrm>
          <a:prstGeom prst="rect">
            <a:avLst/>
          </a:prstGeom>
          <a:solidFill>
            <a:srgbClr val="DEAFC7">
              <a:alpha val="89804"/>
            </a:srgbClr>
          </a:solidFill>
        </p:spPr>
        <p:txBody>
          <a:bodyPr wrap="square" lIns="91440" tIns="45720" rIns="91440" bIns="45720" rtlCol="0" anchor="t">
            <a:spAutoFit/>
          </a:bodyPr>
          <a:lstStyle/>
          <a:p>
            <a:r>
              <a:rPr lang="en-SG" b="1" dirty="0">
                <a:latin typeface="Corbel"/>
              </a:rPr>
              <a:t>Find</a:t>
            </a:r>
            <a:r>
              <a:rPr lang="en-SG" altLang="zh-CN" b="1" dirty="0">
                <a:latin typeface="Corbel"/>
                <a:ea typeface="宋体"/>
              </a:rPr>
              <a:t> cp with minimum error</a:t>
            </a:r>
            <a:endParaRPr lang="zh-CN" altLang="en-US" dirty="0"/>
          </a:p>
        </p:txBody>
      </p:sp>
      <p:sp>
        <p:nvSpPr>
          <p:cNvPr id="11" name="Rectangle 9">
            <a:extLst>
              <a:ext uri="{FF2B5EF4-FFF2-40B4-BE49-F238E27FC236}">
                <a16:creationId xmlns:a16="http://schemas.microsoft.com/office/drawing/2014/main" id="{7E2B8067-7C3D-5040-3BAB-ECCB0E4A41CC}"/>
              </a:ext>
            </a:extLst>
          </p:cNvPr>
          <p:cNvSpPr/>
          <p:nvPr/>
        </p:nvSpPr>
        <p:spPr>
          <a:xfrm>
            <a:off x="238379" y="4844715"/>
            <a:ext cx="8676237" cy="1900777"/>
          </a:xfrm>
          <a:prstGeom prst="rect">
            <a:avLst/>
          </a:prstGeom>
          <a:solidFill>
            <a:srgbClr val="DEAFC7">
              <a:alpha val="40000"/>
            </a:srgbClr>
          </a:solidFill>
        </p:spPr>
        <p:txBody>
          <a:bodyPr wrap="square" lIns="91440" tIns="45720" rIns="91440" bIns="45720" anchor="t">
            <a:spAutoFit/>
          </a:bodyPr>
          <a:lstStyle/>
          <a:p>
            <a:pPr marL="285750" indent="-285750">
              <a:lnSpc>
                <a:spcPct val="150000"/>
              </a:lnSpc>
              <a:buFont typeface="Wingdings" pitchFamily="2" charset="2"/>
              <a:buChar char="v"/>
            </a:pPr>
            <a:r>
              <a:rPr lang="en-US" sz="1600" dirty="0">
                <a:ea typeface="+mn-lt"/>
                <a:cs typeface="+mn-lt"/>
              </a:rPr>
              <a:t>Grow the decision tree to the maximum by producing all possible decision rules. However, some of the decision rules are barely contributing to better model performance.</a:t>
            </a:r>
            <a:endParaRPr lang="zh-CN" altLang="en-US"/>
          </a:p>
          <a:p>
            <a:pPr marL="285750" indent="-285750">
              <a:lnSpc>
                <a:spcPct val="150000"/>
              </a:lnSpc>
              <a:buFont typeface="Wingdings" pitchFamily="2" charset="2"/>
              <a:buChar char="v"/>
            </a:pPr>
            <a:r>
              <a:rPr lang="en-US" sz="1600" dirty="0">
                <a:ea typeface="+mn-lt"/>
                <a:cs typeface="+mn-lt"/>
              </a:rPr>
              <a:t>Getting minimum 10-fold cross validation error when cp=0.0289, use it to grow optimal tree. There were 4 decision rules for determining whether the patient will survive or die after readmission.</a:t>
            </a:r>
            <a:endParaRPr lang="zh-CN">
              <a:ea typeface="宋体"/>
              <a:cs typeface="Calibri"/>
            </a:endParaRPr>
          </a:p>
          <a:p>
            <a:pPr marL="285750" indent="-285750">
              <a:lnSpc>
                <a:spcPct val="150000"/>
              </a:lnSpc>
              <a:buFont typeface="Wingdings" pitchFamily="2" charset="2"/>
              <a:buChar char="v"/>
            </a:pPr>
            <a:r>
              <a:rPr lang="en-US" sz="1600" dirty="0">
                <a:ea typeface="+mn-lt"/>
                <a:cs typeface="+mn-lt"/>
              </a:rPr>
              <a:t>Accuracy reaches 63.38%</a:t>
            </a:r>
            <a:endParaRPr lang="en-US" sz="1600" dirty="0">
              <a:latin typeface="Corbel"/>
              <a:cs typeface="Calibri"/>
            </a:endParaRPr>
          </a:p>
        </p:txBody>
      </p:sp>
    </p:spTree>
    <p:extLst>
      <p:ext uri="{BB962C8B-B14F-4D97-AF65-F5344CB8AC3E}">
        <p14:creationId xmlns:p14="http://schemas.microsoft.com/office/powerpoint/2010/main" val="280731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C4323B836E4B4F8F65978999B10B41" ma:contentTypeVersion="2" ma:contentTypeDescription="Create a new document." ma:contentTypeScope="" ma:versionID="f4ee8406e8d25fd600fdabd433827b4a">
  <xsd:schema xmlns:xsd="http://www.w3.org/2001/XMLSchema" xmlns:xs="http://www.w3.org/2001/XMLSchema" xmlns:p="http://schemas.microsoft.com/office/2006/metadata/properties" xmlns:ns2="37028c70-0d11-4530-b7d7-e4a9d3b279a9" targetNamespace="http://schemas.microsoft.com/office/2006/metadata/properties" ma:root="true" ma:fieldsID="afd89c756a8686fae580445de8c8cac9" ns2:_="">
    <xsd:import namespace="37028c70-0d11-4530-b7d7-e4a9d3b279a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028c70-0d11-4530-b7d7-e4a9d3b279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CED275-1291-494B-A079-30DCEAE7B4C4}">
  <ds:schemaRefs>
    <ds:schemaRef ds:uri="37028c70-0d11-4530-b7d7-e4a9d3b279a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41ED4F3-667F-4C8B-AE6C-761349CCDD2A}">
  <ds:schemaRefs>
    <ds:schemaRef ds:uri="37028c70-0d11-4530-b7d7-e4a9d3b279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1F5DC34-7A42-452E-B43B-F86D9A1A96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411</TotalTime>
  <Words>1219</Words>
  <Application>Microsoft Office PowerPoint</Application>
  <PresentationFormat>On-screen Show (4:3)</PresentationFormat>
  <Paragraphs>158</Paragraphs>
  <Slides>14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Copperplate Gothic Bold</vt:lpstr>
      <vt:lpstr>Corbel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Pei Xuan1</dc:creator>
  <cp:lastModifiedBy>#YEO, YUAN KAI#</cp:lastModifiedBy>
  <cp:revision>57</cp:revision>
  <dcterms:created xsi:type="dcterms:W3CDTF">2022-10-01T07:18:01Z</dcterms:created>
  <dcterms:modified xsi:type="dcterms:W3CDTF">2022-10-10T15:13:04Z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0x010100D5C4323B836E4B4F8F65978999B10B41</vt:lpwstr>
  </property>
</Properties>
</file>